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共生型1　イメージ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95" y="0"/>
            <a:ext cx="9699625" cy="6858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9568873" y="83128"/>
            <a:ext cx="1099127" cy="323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資料５</a:t>
            </a:r>
          </a:p>
        </p:txBody>
      </p:sp>
    </p:spTree>
    <p:extLst>
      <p:ext uri="{BB962C8B-B14F-4D97-AF65-F5344CB8AC3E}">
        <p14:creationId xmlns:p14="http://schemas.microsoft.com/office/powerpoint/2010/main" val="39602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共生型2　メリット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95" y="0"/>
            <a:ext cx="9699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1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共生型3　効果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95" y="0"/>
            <a:ext cx="9699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3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共生型4　はじめの一歩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95" y="0"/>
            <a:ext cx="9699625" cy="6858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667995" y="6548581"/>
            <a:ext cx="221673" cy="24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369804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</TotalTime>
  <Words>3</Words>
  <Application>Microsoft Office PowerPoint</Application>
  <PresentationFormat>ワイド画面</PresentationFormat>
  <Paragraphs>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SG19400のC20-3832</dc:creator>
  <cp:lastModifiedBy>米原 有紀</cp:lastModifiedBy>
  <cp:revision>4</cp:revision>
  <dcterms:created xsi:type="dcterms:W3CDTF">2024-03-26T04:27:23Z</dcterms:created>
  <dcterms:modified xsi:type="dcterms:W3CDTF">2024-03-26T07:47:24Z</dcterms:modified>
</cp:coreProperties>
</file>