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D2876-77F1-4070-A723-3C91AD93F1EB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1CBD-B437-47E4-8EA4-6A9B6D02C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9577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D2876-77F1-4070-A723-3C91AD93F1EB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1CBD-B437-47E4-8EA4-6A9B6D02C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8269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D2876-77F1-4070-A723-3C91AD93F1EB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1CBD-B437-47E4-8EA4-6A9B6D02C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2601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D2876-77F1-4070-A723-3C91AD93F1EB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1CBD-B437-47E4-8EA4-6A9B6D02C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7578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1" y="1709746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1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D2876-77F1-4070-A723-3C91AD93F1EB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1CBD-B437-47E4-8EA4-6A9B6D02C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1287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D2876-77F1-4070-A723-3C91AD93F1EB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1CBD-B437-47E4-8EA4-6A9B6D02C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2052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D2876-77F1-4070-A723-3C91AD93F1EB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1CBD-B437-47E4-8EA4-6A9B6D02C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2635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D2876-77F1-4070-A723-3C91AD93F1EB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1CBD-B437-47E4-8EA4-6A9B6D02C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8468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D2876-77F1-4070-A723-3C91AD93F1EB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1CBD-B437-47E4-8EA4-6A9B6D02C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154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D2876-77F1-4070-A723-3C91AD93F1EB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1CBD-B437-47E4-8EA4-6A9B6D02C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7913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kumimoji="1" lang="ja-JP" altLang="en-US"/>
              <a:t>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D2876-77F1-4070-A723-3C91AD93F1EB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1CBD-B437-47E4-8EA4-6A9B6D02C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6855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DD2876-77F1-4070-A723-3C91AD93F1EB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6F1CBD-B437-47E4-8EA4-6A9B6D02C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7530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 descr="共生型1　イメージ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6195" y="0"/>
            <a:ext cx="9699625" cy="6858000"/>
          </a:xfrm>
          <a:prstGeom prst="rect">
            <a:avLst/>
          </a:prstGeom>
        </p:spPr>
      </p:pic>
      <p:sp>
        <p:nvSpPr>
          <p:cNvPr id="3" name="正方形/長方形 2"/>
          <p:cNvSpPr/>
          <p:nvPr/>
        </p:nvSpPr>
        <p:spPr>
          <a:xfrm>
            <a:off x="9568873" y="83128"/>
            <a:ext cx="1099127" cy="3232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schemeClr val="tx1"/>
                </a:solidFill>
              </a:rPr>
              <a:t>資料５</a:t>
            </a:r>
          </a:p>
        </p:txBody>
      </p:sp>
    </p:spTree>
    <p:extLst>
      <p:ext uri="{BB962C8B-B14F-4D97-AF65-F5344CB8AC3E}">
        <p14:creationId xmlns:p14="http://schemas.microsoft.com/office/powerpoint/2010/main" val="39602650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 descr="共生型2　メリット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6195" y="0"/>
            <a:ext cx="969962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5416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 descr="共生型3　効果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6195" y="0"/>
            <a:ext cx="969962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54318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 descr="共生型4　はじめの一歩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6195" y="0"/>
            <a:ext cx="9699625" cy="6858000"/>
          </a:xfrm>
          <a:prstGeom prst="rect">
            <a:avLst/>
          </a:prstGeom>
        </p:spPr>
      </p:pic>
      <p:sp>
        <p:nvSpPr>
          <p:cNvPr id="3" name="正方形/長方形 2"/>
          <p:cNvSpPr/>
          <p:nvPr/>
        </p:nvSpPr>
        <p:spPr>
          <a:xfrm>
            <a:off x="10667995" y="6548581"/>
            <a:ext cx="221673" cy="2493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b="1" dirty="0">
                <a:solidFill>
                  <a:schemeClr val="tx1"/>
                </a:solidFill>
              </a:rPr>
              <a:t>４</a:t>
            </a:r>
          </a:p>
        </p:txBody>
      </p:sp>
    </p:spTree>
    <p:extLst>
      <p:ext uri="{BB962C8B-B14F-4D97-AF65-F5344CB8AC3E}">
        <p14:creationId xmlns:p14="http://schemas.microsoft.com/office/powerpoint/2010/main" val="36980414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4F0637E0-7C91-44F8-A2AF-D1306C2321F8}" vid="{4A3437A6-10FA-474F-A47D-BACCC7FF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7</TotalTime>
  <Words>3</Words>
  <Application>Microsoft Office PowerPoint</Application>
  <PresentationFormat>ワイド画面</PresentationFormat>
  <Paragraphs>2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8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SG19400のC20-3832</dc:creator>
  <cp:lastModifiedBy>米原 有紀</cp:lastModifiedBy>
  <cp:revision>4</cp:revision>
  <dcterms:created xsi:type="dcterms:W3CDTF">2024-03-26T04:27:23Z</dcterms:created>
  <dcterms:modified xsi:type="dcterms:W3CDTF">2024-03-26T07:47:24Z</dcterms:modified>
</cp:coreProperties>
</file>