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6858000" cy="9906000" type="A4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86" autoAdjust="0"/>
  </p:normalViewPr>
  <p:slideViewPr>
    <p:cSldViewPr snapToGrid="0">
      <p:cViewPr>
        <p:scale>
          <a:sx n="90" d="100"/>
          <a:sy n="90" d="100"/>
        </p:scale>
        <p:origin x="191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62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79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070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26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17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30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67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97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97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60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70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A1535-A305-438B-9CEF-67A14EEFFDDB}" type="datetimeFigureOut">
              <a:rPr kumimoji="1" lang="ja-JP" altLang="en-US" smtClean="0"/>
              <a:t>2025/1/17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81731-408F-4FD3-B137-C50524B333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69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2E05D01-4723-4A07-940A-9B8BB37007A0}"/>
              </a:ext>
            </a:extLst>
          </p:cNvPr>
          <p:cNvSpPr/>
          <p:nvPr/>
        </p:nvSpPr>
        <p:spPr>
          <a:xfrm>
            <a:off x="355600" y="304800"/>
            <a:ext cx="6146800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名刺について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32C03973-9C07-4E93-82F3-F6D8D796C1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364087"/>
              </p:ext>
            </p:extLst>
          </p:nvPr>
        </p:nvGraphicFramePr>
        <p:xfrm>
          <a:off x="1143000" y="1130300"/>
          <a:ext cx="4572000" cy="22936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68300">
                  <a:extLst>
                    <a:ext uri="{9D8B030D-6E8A-4147-A177-3AD203B41FA5}">
                      <a16:colId xmlns:a16="http://schemas.microsoft.com/office/drawing/2014/main" val="1274828026"/>
                    </a:ext>
                  </a:extLst>
                </a:gridCol>
                <a:gridCol w="1917700">
                  <a:extLst>
                    <a:ext uri="{9D8B030D-6E8A-4147-A177-3AD203B41FA5}">
                      <a16:colId xmlns:a16="http://schemas.microsoft.com/office/drawing/2014/main" val="173778367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71049742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235727245"/>
                    </a:ext>
                  </a:extLst>
                </a:gridCol>
              </a:tblGrid>
              <a:tr h="131572">
                <a:tc rowSpan="2" gridSpan="2">
                  <a:txBody>
                    <a:bodyPr/>
                    <a:lstStyle/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目的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045372"/>
                  </a:ext>
                </a:extLst>
              </a:tr>
              <a:tr h="370840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市の関係であることを伝えたい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密に連絡を取りたい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95108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相手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認知機能に問題のある本人、家族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sz="3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sz="3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30222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認知機能に問題がない家族、民生委員等支援者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sz="3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kumimoji="1" lang="ja-JP" altLang="en-US" sz="3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7725835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282DFD-BDFF-404B-849E-CFC04E40CD36}"/>
              </a:ext>
            </a:extLst>
          </p:cNvPr>
          <p:cNvSpPr/>
          <p:nvPr/>
        </p:nvSpPr>
        <p:spPr>
          <a:xfrm>
            <a:off x="1143000" y="3672840"/>
            <a:ext cx="4572000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渡す相手や、目的に応じて、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次ページの名刺を使い分けてください。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995427"/>
              </p:ext>
            </p:extLst>
          </p:nvPr>
        </p:nvGraphicFramePr>
        <p:xfrm>
          <a:off x="1143000" y="4698242"/>
          <a:ext cx="4572000" cy="4693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2845">
                  <a:extLst>
                    <a:ext uri="{9D8B030D-6E8A-4147-A177-3AD203B41FA5}">
                      <a16:colId xmlns:a16="http://schemas.microsoft.com/office/drawing/2014/main" val="4248945320"/>
                    </a:ext>
                  </a:extLst>
                </a:gridCol>
                <a:gridCol w="2006221">
                  <a:extLst>
                    <a:ext uri="{9D8B030D-6E8A-4147-A177-3AD203B41FA5}">
                      <a16:colId xmlns:a16="http://schemas.microsoft.com/office/drawing/2014/main" val="2591493931"/>
                    </a:ext>
                  </a:extLst>
                </a:gridCol>
                <a:gridCol w="2152934">
                  <a:extLst>
                    <a:ext uri="{9D8B030D-6E8A-4147-A177-3AD203B41FA5}">
                      <a16:colId xmlns:a16="http://schemas.microsoft.com/office/drawing/2014/main" val="384374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パターン</a:t>
                      </a:r>
                      <a:r>
                        <a:rPr kumimoji="1" lang="en-US" altLang="ja-JP" sz="1400" dirty="0"/>
                        <a:t>A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パターン</a:t>
                      </a:r>
                      <a:r>
                        <a:rPr kumimoji="1" lang="en-US" altLang="ja-JP" sz="1400" dirty="0"/>
                        <a:t>B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46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伝言メモなし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575212"/>
                  </a:ext>
                </a:extLst>
              </a:tr>
              <a:tr h="2950968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伝言メモあり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804097"/>
                  </a:ext>
                </a:extLst>
              </a:tr>
            </a:tbl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911698" y="4833209"/>
            <a:ext cx="1205807" cy="17525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940545" y="4828899"/>
            <a:ext cx="1224811" cy="178022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308285" y="7100770"/>
            <a:ext cx="2412633" cy="165264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3312566" y="7054284"/>
            <a:ext cx="2541444" cy="1745614"/>
          </a:xfrm>
          <a:prstGeom prst="rect">
            <a:avLst/>
          </a:prstGeom>
        </p:spPr>
      </p:pic>
      <p:sp>
        <p:nvSpPr>
          <p:cNvPr id="10" name="四角形吹き出し 9"/>
          <p:cNvSpPr/>
          <p:nvPr/>
        </p:nvSpPr>
        <p:spPr>
          <a:xfrm>
            <a:off x="1752992" y="6292411"/>
            <a:ext cx="1789795" cy="400267"/>
          </a:xfrm>
          <a:prstGeom prst="wedgeRectCallout">
            <a:avLst>
              <a:gd name="adj1" fmla="val -1633"/>
              <a:gd name="adj2" fmla="val -16989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050" dirty="0"/>
              <a:t>地域包括支援センターの担当者名をご記入ください。</a:t>
            </a:r>
          </a:p>
        </p:txBody>
      </p:sp>
      <p:sp>
        <p:nvSpPr>
          <p:cNvPr id="12" name="四角形吹き出し 11"/>
          <p:cNvSpPr/>
          <p:nvPr/>
        </p:nvSpPr>
        <p:spPr>
          <a:xfrm>
            <a:off x="2084681" y="7566733"/>
            <a:ext cx="1385694" cy="570595"/>
          </a:xfrm>
          <a:prstGeom prst="wedgeRectCallout">
            <a:avLst>
              <a:gd name="adj1" fmla="val -11762"/>
              <a:gd name="adj2" fmla="val 1188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050" dirty="0"/>
              <a:t>地域包括支援センターの担当者名をご記入ください。</a:t>
            </a:r>
          </a:p>
        </p:txBody>
      </p:sp>
      <p:sp>
        <p:nvSpPr>
          <p:cNvPr id="13" name="テキスト ボックス 2"/>
          <p:cNvSpPr txBox="1"/>
          <p:nvPr/>
        </p:nvSpPr>
        <p:spPr>
          <a:xfrm>
            <a:off x="5223933" y="138216"/>
            <a:ext cx="1459958" cy="33316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様式認知</a:t>
            </a:r>
            <a:r>
              <a:rPr kumimoji="1" lang="en-US" altLang="ja-JP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‐14</a:t>
            </a:r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（チーム）</a:t>
            </a:r>
          </a:p>
        </p:txBody>
      </p:sp>
    </p:spTree>
    <p:extLst>
      <p:ext uri="{BB962C8B-B14F-4D97-AF65-F5344CB8AC3E}">
        <p14:creationId xmlns:p14="http://schemas.microsoft.com/office/powerpoint/2010/main" val="2936941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E80C96B-E96B-4EE8-BAE7-C0036399EDD9}"/>
              </a:ext>
            </a:extLst>
          </p:cNvPr>
          <p:cNvSpPr/>
          <p:nvPr/>
        </p:nvSpPr>
        <p:spPr>
          <a:xfrm rot="5400000">
            <a:off x="-90874" y="137608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D31337B-1894-44AC-8FE7-73C300A22077}"/>
              </a:ext>
            </a:extLst>
          </p:cNvPr>
          <p:cNvSpPr/>
          <p:nvPr/>
        </p:nvSpPr>
        <p:spPr>
          <a:xfrm rot="5400000">
            <a:off x="447828" y="30952"/>
            <a:ext cx="665825" cy="6483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19CA10F-DB80-4243-8712-738B79D765A1}"/>
              </a:ext>
            </a:extLst>
          </p:cNvPr>
          <p:cNvSpPr/>
          <p:nvPr/>
        </p:nvSpPr>
        <p:spPr>
          <a:xfrm rot="5400000">
            <a:off x="982400" y="137607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担当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67EE40-C7F5-4FA8-AB80-C7428CB348C1}"/>
              </a:ext>
            </a:extLst>
          </p:cNvPr>
          <p:cNvSpPr/>
          <p:nvPr/>
        </p:nvSpPr>
        <p:spPr>
          <a:xfrm rot="5400000">
            <a:off x="1423322" y="137609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所属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BEE1610-9434-423E-8937-B0D03BB0ED9E}"/>
              </a:ext>
            </a:extLst>
          </p:cNvPr>
          <p:cNvSpPr/>
          <p:nvPr/>
        </p:nvSpPr>
        <p:spPr>
          <a:xfrm rot="5400000">
            <a:off x="-1098224" y="2242068"/>
            <a:ext cx="3748961" cy="657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高松市桜町１丁目９番１２号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1A50125-8FC5-4F11-967A-FF926EB2F14A}"/>
              </a:ext>
            </a:extLst>
          </p:cNvPr>
          <p:cNvSpPr/>
          <p:nvPr/>
        </p:nvSpPr>
        <p:spPr>
          <a:xfrm rot="5400000">
            <a:off x="-524208" y="1245078"/>
            <a:ext cx="1532879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087-839-2811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50CEBD0-2BBF-4E30-9226-2E495749F4EE}"/>
              </a:ext>
            </a:extLst>
          </p:cNvPr>
          <p:cNvSpPr/>
          <p:nvPr/>
        </p:nvSpPr>
        <p:spPr>
          <a:xfrm rot="5400000">
            <a:off x="-94575" y="2357008"/>
            <a:ext cx="665825" cy="4276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E151DAE-6D74-4C19-A649-669AF326D7B8}"/>
              </a:ext>
            </a:extLst>
          </p:cNvPr>
          <p:cNvSpPr/>
          <p:nvPr/>
        </p:nvSpPr>
        <p:spPr>
          <a:xfrm rot="5400000">
            <a:off x="-524209" y="3461160"/>
            <a:ext cx="1532879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087-839-2815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9004A64-1A26-49A7-BA1E-3F2F427465BC}"/>
              </a:ext>
            </a:extLst>
          </p:cNvPr>
          <p:cNvSpPr/>
          <p:nvPr/>
        </p:nvSpPr>
        <p:spPr>
          <a:xfrm rot="5400000">
            <a:off x="-556210" y="2350160"/>
            <a:ext cx="3748961" cy="440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F8BE71E-C00C-4363-AB95-7E33B5896868}"/>
              </a:ext>
            </a:extLst>
          </p:cNvPr>
          <p:cNvSpPr/>
          <p:nvPr/>
        </p:nvSpPr>
        <p:spPr>
          <a:xfrm rot="5400000">
            <a:off x="-121205" y="2350160"/>
            <a:ext cx="3748961" cy="440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8CBA7D7-9A00-4C49-BA31-EE01B825E7B0}"/>
              </a:ext>
            </a:extLst>
          </p:cNvPr>
          <p:cNvSpPr/>
          <p:nvPr/>
        </p:nvSpPr>
        <p:spPr>
          <a:xfrm rot="5400000">
            <a:off x="534805" y="1984885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高松市地域包括支援センター「あんしんサポート」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32CB88-E9CE-4B41-86CE-5A84491809B1}"/>
              </a:ext>
            </a:extLst>
          </p:cNvPr>
          <p:cNvSpPr/>
          <p:nvPr/>
        </p:nvSpPr>
        <p:spPr>
          <a:xfrm rot="5400000">
            <a:off x="-90874" y="5576697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電話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E51B3D4-D233-4590-9EDB-02EDADE64F86}"/>
              </a:ext>
            </a:extLst>
          </p:cNvPr>
          <p:cNvSpPr/>
          <p:nvPr/>
        </p:nvSpPr>
        <p:spPr>
          <a:xfrm rot="5400000">
            <a:off x="447828" y="5470041"/>
            <a:ext cx="665825" cy="648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9C3BE3F-DD8B-4927-8497-253BF4594D06}"/>
              </a:ext>
            </a:extLst>
          </p:cNvPr>
          <p:cNvSpPr/>
          <p:nvPr/>
        </p:nvSpPr>
        <p:spPr>
          <a:xfrm rot="5400000">
            <a:off x="982400" y="5576696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9364FB6-4157-4645-AB5B-F93111C88C03}"/>
              </a:ext>
            </a:extLst>
          </p:cNvPr>
          <p:cNvSpPr/>
          <p:nvPr/>
        </p:nvSpPr>
        <p:spPr>
          <a:xfrm rot="5400000">
            <a:off x="1423322" y="5576698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所属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92ED126-B7E0-4B43-928B-9D7290B74CC4}"/>
              </a:ext>
            </a:extLst>
          </p:cNvPr>
          <p:cNvSpPr/>
          <p:nvPr/>
        </p:nvSpPr>
        <p:spPr>
          <a:xfrm rot="5400000">
            <a:off x="-1098224" y="7681157"/>
            <a:ext cx="3748961" cy="6571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D8456AB-73EE-4B47-A700-D2C8AF3F8318}"/>
              </a:ext>
            </a:extLst>
          </p:cNvPr>
          <p:cNvSpPr/>
          <p:nvPr/>
        </p:nvSpPr>
        <p:spPr>
          <a:xfrm rot="5400000">
            <a:off x="-524209" y="6684168"/>
            <a:ext cx="1532879" cy="4350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C9785CD-14FA-468C-BCB2-9B48187F1D3D}"/>
              </a:ext>
            </a:extLst>
          </p:cNvPr>
          <p:cNvSpPr/>
          <p:nvPr/>
        </p:nvSpPr>
        <p:spPr>
          <a:xfrm rot="5400000">
            <a:off x="-90037" y="7796198"/>
            <a:ext cx="665825" cy="427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FAF3F2A-561C-4F8B-A246-CFC7D93738F9}"/>
              </a:ext>
            </a:extLst>
          </p:cNvPr>
          <p:cNvSpPr/>
          <p:nvPr/>
        </p:nvSpPr>
        <p:spPr>
          <a:xfrm rot="5400000">
            <a:off x="-524207" y="8900250"/>
            <a:ext cx="1532879" cy="4350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46BFC9-16A2-4696-A049-CA94322B8422}"/>
              </a:ext>
            </a:extLst>
          </p:cNvPr>
          <p:cNvSpPr/>
          <p:nvPr/>
        </p:nvSpPr>
        <p:spPr>
          <a:xfrm rot="5400000">
            <a:off x="-556209" y="7789249"/>
            <a:ext cx="3748961" cy="440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3B81F8E-ABB5-4639-9F8C-A7B4981E1321}"/>
              </a:ext>
            </a:extLst>
          </p:cNvPr>
          <p:cNvSpPr/>
          <p:nvPr/>
        </p:nvSpPr>
        <p:spPr>
          <a:xfrm rot="5400000">
            <a:off x="-121205" y="7789249"/>
            <a:ext cx="3748961" cy="440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3C7268A-0CEF-4B8A-BD7D-8783E91CE165}"/>
              </a:ext>
            </a:extLst>
          </p:cNvPr>
          <p:cNvSpPr/>
          <p:nvPr/>
        </p:nvSpPr>
        <p:spPr>
          <a:xfrm rot="5400000">
            <a:off x="534805" y="7423974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高松市地域包括支援センター「あんしんサポート」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6D980A3-505B-4B96-8E14-D67B155ACD05}"/>
              </a:ext>
            </a:extLst>
          </p:cNvPr>
          <p:cNvSpPr/>
          <p:nvPr/>
        </p:nvSpPr>
        <p:spPr>
          <a:xfrm rot="5400000">
            <a:off x="88488" y="7334505"/>
            <a:ext cx="4432118" cy="6764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≪高松市委託医療機関≫</a:t>
            </a:r>
            <a:endParaRPr kumimoji="1"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高松市地域包括支援センターから委託を受けています。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1E80C96B-E96B-4EE8-BAE7-C0036399EDD9}"/>
              </a:ext>
            </a:extLst>
          </p:cNvPr>
          <p:cNvSpPr/>
          <p:nvPr/>
        </p:nvSpPr>
        <p:spPr>
          <a:xfrm rot="5400000">
            <a:off x="3481858" y="154837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D31337B-1894-44AC-8FE7-73C300A22077}"/>
              </a:ext>
            </a:extLst>
          </p:cNvPr>
          <p:cNvSpPr/>
          <p:nvPr/>
        </p:nvSpPr>
        <p:spPr>
          <a:xfrm rot="5400000">
            <a:off x="4020560" y="48181"/>
            <a:ext cx="665825" cy="6483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19CA10F-DB80-4243-8712-738B79D765A1}"/>
              </a:ext>
            </a:extLst>
          </p:cNvPr>
          <p:cNvSpPr/>
          <p:nvPr/>
        </p:nvSpPr>
        <p:spPr>
          <a:xfrm rot="5400000">
            <a:off x="4555132" y="154836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担当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667EE40-C7F5-4FA8-AB80-C7428CB348C1}"/>
              </a:ext>
            </a:extLst>
          </p:cNvPr>
          <p:cNvSpPr/>
          <p:nvPr/>
        </p:nvSpPr>
        <p:spPr>
          <a:xfrm rot="5400000">
            <a:off x="4996054" y="154838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所属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BEE1610-9434-423E-8937-B0D03BB0ED9E}"/>
              </a:ext>
            </a:extLst>
          </p:cNvPr>
          <p:cNvSpPr/>
          <p:nvPr/>
        </p:nvSpPr>
        <p:spPr>
          <a:xfrm rot="5400000">
            <a:off x="2474508" y="2259297"/>
            <a:ext cx="3748961" cy="657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高松市桜町１丁目９番１２号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A50125-8FC5-4F11-967A-FF926EB2F14A}"/>
              </a:ext>
            </a:extLst>
          </p:cNvPr>
          <p:cNvSpPr/>
          <p:nvPr/>
        </p:nvSpPr>
        <p:spPr>
          <a:xfrm rot="5400000">
            <a:off x="3048524" y="1262307"/>
            <a:ext cx="1532879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087-839-2811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50CEBD0-2BBF-4E30-9226-2E495749F4EE}"/>
              </a:ext>
            </a:extLst>
          </p:cNvPr>
          <p:cNvSpPr/>
          <p:nvPr/>
        </p:nvSpPr>
        <p:spPr>
          <a:xfrm rot="5400000">
            <a:off x="3478157" y="2374237"/>
            <a:ext cx="665825" cy="4276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7E151DAE-6D74-4C19-A649-669AF326D7B8}"/>
              </a:ext>
            </a:extLst>
          </p:cNvPr>
          <p:cNvSpPr/>
          <p:nvPr/>
        </p:nvSpPr>
        <p:spPr>
          <a:xfrm rot="5400000">
            <a:off x="3048523" y="3478389"/>
            <a:ext cx="1532879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087-839-2815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9004A64-1A26-49A7-BA1E-3F2F427465BC}"/>
              </a:ext>
            </a:extLst>
          </p:cNvPr>
          <p:cNvSpPr/>
          <p:nvPr/>
        </p:nvSpPr>
        <p:spPr>
          <a:xfrm rot="5400000">
            <a:off x="3016522" y="2367389"/>
            <a:ext cx="3748961" cy="440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3F8BE71E-C00C-4363-AB95-7E33B5896868}"/>
              </a:ext>
            </a:extLst>
          </p:cNvPr>
          <p:cNvSpPr/>
          <p:nvPr/>
        </p:nvSpPr>
        <p:spPr>
          <a:xfrm rot="5400000">
            <a:off x="3451527" y="2367389"/>
            <a:ext cx="3748961" cy="440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78CBA7D7-9A00-4C49-BA31-EE01B825E7B0}"/>
              </a:ext>
            </a:extLst>
          </p:cNvPr>
          <p:cNvSpPr/>
          <p:nvPr/>
        </p:nvSpPr>
        <p:spPr>
          <a:xfrm rot="5400000">
            <a:off x="4107537" y="2002114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高松市地域包括支援センター「あんしんサポート」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2732CB88-E9CE-4B41-86CE-5A84491809B1}"/>
              </a:ext>
            </a:extLst>
          </p:cNvPr>
          <p:cNvSpPr/>
          <p:nvPr/>
        </p:nvSpPr>
        <p:spPr>
          <a:xfrm rot="5400000">
            <a:off x="3481858" y="5593926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電話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E51B3D4-D233-4590-9EDB-02EDADE64F86}"/>
              </a:ext>
            </a:extLst>
          </p:cNvPr>
          <p:cNvSpPr/>
          <p:nvPr/>
        </p:nvSpPr>
        <p:spPr>
          <a:xfrm rot="5400000">
            <a:off x="4020560" y="5487270"/>
            <a:ext cx="665825" cy="648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29C3BE3F-DD8B-4927-8497-253BF4594D06}"/>
              </a:ext>
            </a:extLst>
          </p:cNvPr>
          <p:cNvSpPr/>
          <p:nvPr/>
        </p:nvSpPr>
        <p:spPr>
          <a:xfrm rot="5400000">
            <a:off x="4555132" y="5593925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29364FB6-4157-4645-AB5B-F93111C88C03}"/>
              </a:ext>
            </a:extLst>
          </p:cNvPr>
          <p:cNvSpPr/>
          <p:nvPr/>
        </p:nvSpPr>
        <p:spPr>
          <a:xfrm rot="5400000">
            <a:off x="4996054" y="5593927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所属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892ED126-B7E0-4B43-928B-9D7290B74CC4}"/>
              </a:ext>
            </a:extLst>
          </p:cNvPr>
          <p:cNvSpPr/>
          <p:nvPr/>
        </p:nvSpPr>
        <p:spPr>
          <a:xfrm rot="5400000">
            <a:off x="2474508" y="7698386"/>
            <a:ext cx="3748961" cy="6571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BD8456AB-73EE-4B47-A700-D2C8AF3F8318}"/>
              </a:ext>
            </a:extLst>
          </p:cNvPr>
          <p:cNvSpPr/>
          <p:nvPr/>
        </p:nvSpPr>
        <p:spPr>
          <a:xfrm rot="5400000">
            <a:off x="3048523" y="6701397"/>
            <a:ext cx="1532879" cy="4350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EC9785CD-14FA-468C-BCB2-9B48187F1D3D}"/>
              </a:ext>
            </a:extLst>
          </p:cNvPr>
          <p:cNvSpPr/>
          <p:nvPr/>
        </p:nvSpPr>
        <p:spPr>
          <a:xfrm rot="5400000">
            <a:off x="3482695" y="7813427"/>
            <a:ext cx="665825" cy="427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2FAF3F2A-561C-4F8B-A246-CFC7D93738F9}"/>
              </a:ext>
            </a:extLst>
          </p:cNvPr>
          <p:cNvSpPr/>
          <p:nvPr/>
        </p:nvSpPr>
        <p:spPr>
          <a:xfrm rot="5400000">
            <a:off x="3048525" y="8917479"/>
            <a:ext cx="1532879" cy="4350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BE46BFC9-16A2-4696-A049-CA94322B8422}"/>
              </a:ext>
            </a:extLst>
          </p:cNvPr>
          <p:cNvSpPr/>
          <p:nvPr/>
        </p:nvSpPr>
        <p:spPr>
          <a:xfrm rot="5400000">
            <a:off x="3016523" y="7806478"/>
            <a:ext cx="3748961" cy="440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D3B81F8E-ABB5-4639-9F8C-A7B4981E1321}"/>
              </a:ext>
            </a:extLst>
          </p:cNvPr>
          <p:cNvSpPr/>
          <p:nvPr/>
        </p:nvSpPr>
        <p:spPr>
          <a:xfrm rot="5400000">
            <a:off x="3451527" y="7806478"/>
            <a:ext cx="3748961" cy="440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E3C7268A-0CEF-4B8A-BD7D-8783E91CE165}"/>
              </a:ext>
            </a:extLst>
          </p:cNvPr>
          <p:cNvSpPr/>
          <p:nvPr/>
        </p:nvSpPr>
        <p:spPr>
          <a:xfrm rot="5400000">
            <a:off x="4107537" y="7441203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高松市地域包括支援センター「あんしんサポート」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F6D980A3-505B-4B96-8E14-D67B155ACD05}"/>
              </a:ext>
            </a:extLst>
          </p:cNvPr>
          <p:cNvSpPr/>
          <p:nvPr/>
        </p:nvSpPr>
        <p:spPr>
          <a:xfrm rot="5400000">
            <a:off x="3661220" y="7351734"/>
            <a:ext cx="4432118" cy="6764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≪高松市委託医療機関≫</a:t>
            </a:r>
            <a:endParaRPr kumimoji="1"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高松市地域包括支援センターから委託を受けています。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34510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E80C96B-E96B-4EE8-BAE7-C0036399EDD9}"/>
              </a:ext>
            </a:extLst>
          </p:cNvPr>
          <p:cNvSpPr/>
          <p:nvPr/>
        </p:nvSpPr>
        <p:spPr>
          <a:xfrm rot="5400000">
            <a:off x="-90873" y="137607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D31337B-1894-44AC-8FE7-73C300A22077}"/>
              </a:ext>
            </a:extLst>
          </p:cNvPr>
          <p:cNvSpPr/>
          <p:nvPr/>
        </p:nvSpPr>
        <p:spPr>
          <a:xfrm rot="5400000">
            <a:off x="560155" y="-81375"/>
            <a:ext cx="665825" cy="8729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19CA10F-DB80-4243-8712-738B79D765A1}"/>
              </a:ext>
            </a:extLst>
          </p:cNvPr>
          <p:cNvSpPr/>
          <p:nvPr/>
        </p:nvSpPr>
        <p:spPr>
          <a:xfrm rot="5400000">
            <a:off x="1211182" y="137606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担当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67EE40-C7F5-4FA8-AB80-C7428CB348C1}"/>
              </a:ext>
            </a:extLst>
          </p:cNvPr>
          <p:cNvSpPr/>
          <p:nvPr/>
        </p:nvSpPr>
        <p:spPr>
          <a:xfrm rot="5400000">
            <a:off x="1652104" y="137608"/>
            <a:ext cx="665825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所属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BEE1610-9434-423E-8937-B0D03BB0ED9E}"/>
              </a:ext>
            </a:extLst>
          </p:cNvPr>
          <p:cNvSpPr/>
          <p:nvPr/>
        </p:nvSpPr>
        <p:spPr>
          <a:xfrm rot="5400000">
            <a:off x="-984375" y="2128218"/>
            <a:ext cx="3748961" cy="8848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高松市桜町１丁目９番１２号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1A50125-8FC5-4F11-967A-FF926EB2F14A}"/>
              </a:ext>
            </a:extLst>
          </p:cNvPr>
          <p:cNvSpPr/>
          <p:nvPr/>
        </p:nvSpPr>
        <p:spPr>
          <a:xfrm rot="5400000">
            <a:off x="-524207" y="1245077"/>
            <a:ext cx="1532879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087-839-2811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50CEBD0-2BBF-4E30-9226-2E495749F4EE}"/>
              </a:ext>
            </a:extLst>
          </p:cNvPr>
          <p:cNvSpPr/>
          <p:nvPr/>
        </p:nvSpPr>
        <p:spPr>
          <a:xfrm rot="5400000">
            <a:off x="-94574" y="2357007"/>
            <a:ext cx="665825" cy="4276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E151DAE-6D74-4C19-A649-669AF326D7B8}"/>
              </a:ext>
            </a:extLst>
          </p:cNvPr>
          <p:cNvSpPr/>
          <p:nvPr/>
        </p:nvSpPr>
        <p:spPr>
          <a:xfrm rot="5400000">
            <a:off x="-524208" y="3461159"/>
            <a:ext cx="1532879" cy="435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087-839-2815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9004A64-1A26-49A7-BA1E-3F2F427465BC}"/>
              </a:ext>
            </a:extLst>
          </p:cNvPr>
          <p:cNvSpPr/>
          <p:nvPr/>
        </p:nvSpPr>
        <p:spPr>
          <a:xfrm rot="5400000">
            <a:off x="-327427" y="2350159"/>
            <a:ext cx="3748961" cy="440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F8BE71E-C00C-4363-AB95-7E33B5896868}"/>
              </a:ext>
            </a:extLst>
          </p:cNvPr>
          <p:cNvSpPr/>
          <p:nvPr/>
        </p:nvSpPr>
        <p:spPr>
          <a:xfrm rot="5400000">
            <a:off x="107577" y="2350159"/>
            <a:ext cx="3748961" cy="4409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71CF90B-2BEF-4F84-9431-9F97F7843A89}"/>
              </a:ext>
            </a:extLst>
          </p:cNvPr>
          <p:cNvSpPr/>
          <p:nvPr/>
        </p:nvSpPr>
        <p:spPr>
          <a:xfrm rot="5400000">
            <a:off x="3996377" y="1980635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kumimoji="1" lang="en-US" altLang="ja-JP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</a:t>
            </a:r>
            <a:r>
              <a:rPr kumimoji="1" lang="ja-JP" altLang="en-US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kumimoji="1" lang="en-US" altLang="ja-JP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kumimoji="1" lang="ja-JP" altLang="en-US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8CBA7D7-9A00-4C49-BA31-EE01B825E7B0}"/>
              </a:ext>
            </a:extLst>
          </p:cNvPr>
          <p:cNvSpPr/>
          <p:nvPr/>
        </p:nvSpPr>
        <p:spPr>
          <a:xfrm rot="5400000">
            <a:off x="3314277" y="1984884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「あんしんサポート」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AA8F59F-54A0-49FF-89DA-1BFA096F9AE3}"/>
              </a:ext>
            </a:extLst>
          </p:cNvPr>
          <p:cNvCxnSpPr>
            <a:cxnSpLocks/>
          </p:cNvCxnSpPr>
          <p:nvPr/>
        </p:nvCxnSpPr>
        <p:spPr>
          <a:xfrm rot="5400000">
            <a:off x="70968" y="2237896"/>
            <a:ext cx="4422905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2EB32A50-B0B1-4B05-85E8-936739204DAB}"/>
              </a:ext>
            </a:extLst>
          </p:cNvPr>
          <p:cNvCxnSpPr>
            <a:cxnSpLocks/>
          </p:cNvCxnSpPr>
          <p:nvPr/>
        </p:nvCxnSpPr>
        <p:spPr>
          <a:xfrm rot="5400000">
            <a:off x="505972" y="2237897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78B6D3C-C515-4B85-9B85-5511EEE77007}"/>
              </a:ext>
            </a:extLst>
          </p:cNvPr>
          <p:cNvCxnSpPr>
            <a:cxnSpLocks/>
          </p:cNvCxnSpPr>
          <p:nvPr/>
        </p:nvCxnSpPr>
        <p:spPr>
          <a:xfrm rot="5400000">
            <a:off x="930622" y="2237894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FA44913E-D772-4B23-BB9A-33C99B7EE838}"/>
              </a:ext>
            </a:extLst>
          </p:cNvPr>
          <p:cNvCxnSpPr>
            <a:cxnSpLocks/>
          </p:cNvCxnSpPr>
          <p:nvPr/>
        </p:nvCxnSpPr>
        <p:spPr>
          <a:xfrm rot="5400000">
            <a:off x="1365626" y="2237895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810653C-7975-410C-BBDA-8483D5AF5ACA}"/>
              </a:ext>
            </a:extLst>
          </p:cNvPr>
          <p:cNvCxnSpPr>
            <a:cxnSpLocks/>
          </p:cNvCxnSpPr>
          <p:nvPr/>
        </p:nvCxnSpPr>
        <p:spPr>
          <a:xfrm rot="5400000">
            <a:off x="1766606" y="2229020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BF8130CF-B2EA-4B97-A5BA-28D4B2FBCA68}"/>
              </a:ext>
            </a:extLst>
          </p:cNvPr>
          <p:cNvCxnSpPr>
            <a:cxnSpLocks/>
          </p:cNvCxnSpPr>
          <p:nvPr/>
        </p:nvCxnSpPr>
        <p:spPr>
          <a:xfrm rot="5400000">
            <a:off x="2201610" y="2229021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C8B11B9D-5868-48A5-A136-4F38277BF0A6}"/>
              </a:ext>
            </a:extLst>
          </p:cNvPr>
          <p:cNvCxnSpPr>
            <a:cxnSpLocks/>
          </p:cNvCxnSpPr>
          <p:nvPr/>
        </p:nvCxnSpPr>
        <p:spPr>
          <a:xfrm rot="5400000">
            <a:off x="2626260" y="2229018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32CB88-E9CE-4B41-86CE-5A84491809B1}"/>
              </a:ext>
            </a:extLst>
          </p:cNvPr>
          <p:cNvSpPr/>
          <p:nvPr/>
        </p:nvSpPr>
        <p:spPr>
          <a:xfrm rot="5400000">
            <a:off x="-90873" y="5576696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電話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E51B3D4-D233-4590-9EDB-02EDADE64F86}"/>
              </a:ext>
            </a:extLst>
          </p:cNvPr>
          <p:cNvSpPr/>
          <p:nvPr/>
        </p:nvSpPr>
        <p:spPr>
          <a:xfrm rot="5400000">
            <a:off x="560155" y="5357714"/>
            <a:ext cx="665825" cy="872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9C3BE3F-DD8B-4927-8497-253BF4594D06}"/>
              </a:ext>
            </a:extLst>
          </p:cNvPr>
          <p:cNvSpPr/>
          <p:nvPr/>
        </p:nvSpPr>
        <p:spPr>
          <a:xfrm rot="5400000">
            <a:off x="1211182" y="5576695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9364FB6-4157-4645-AB5B-F93111C88C03}"/>
              </a:ext>
            </a:extLst>
          </p:cNvPr>
          <p:cNvSpPr/>
          <p:nvPr/>
        </p:nvSpPr>
        <p:spPr>
          <a:xfrm rot="5400000">
            <a:off x="1652104" y="5576697"/>
            <a:ext cx="665825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所属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92ED126-B7E0-4B43-928B-9D7290B74CC4}"/>
              </a:ext>
            </a:extLst>
          </p:cNvPr>
          <p:cNvSpPr/>
          <p:nvPr/>
        </p:nvSpPr>
        <p:spPr>
          <a:xfrm rot="5400000">
            <a:off x="-984374" y="7567307"/>
            <a:ext cx="3748961" cy="8848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D8456AB-73EE-4B47-A700-D2C8AF3F8318}"/>
              </a:ext>
            </a:extLst>
          </p:cNvPr>
          <p:cNvSpPr/>
          <p:nvPr/>
        </p:nvSpPr>
        <p:spPr>
          <a:xfrm rot="5400000">
            <a:off x="-524208" y="6684167"/>
            <a:ext cx="1532879" cy="4350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C9785CD-14FA-468C-BCB2-9B48187F1D3D}"/>
              </a:ext>
            </a:extLst>
          </p:cNvPr>
          <p:cNvSpPr/>
          <p:nvPr/>
        </p:nvSpPr>
        <p:spPr>
          <a:xfrm rot="5400000">
            <a:off x="-90036" y="7796198"/>
            <a:ext cx="665825" cy="427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FAF3F2A-561C-4F8B-A246-CFC7D93738F9}"/>
              </a:ext>
            </a:extLst>
          </p:cNvPr>
          <p:cNvSpPr/>
          <p:nvPr/>
        </p:nvSpPr>
        <p:spPr>
          <a:xfrm rot="5400000">
            <a:off x="-524207" y="8900249"/>
            <a:ext cx="1532879" cy="4350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46BFC9-16A2-4696-A049-CA94322B8422}"/>
              </a:ext>
            </a:extLst>
          </p:cNvPr>
          <p:cNvSpPr/>
          <p:nvPr/>
        </p:nvSpPr>
        <p:spPr>
          <a:xfrm rot="5400000">
            <a:off x="-327427" y="7789248"/>
            <a:ext cx="3748961" cy="440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3B81F8E-ABB5-4639-9F8C-A7B4981E1321}"/>
              </a:ext>
            </a:extLst>
          </p:cNvPr>
          <p:cNvSpPr/>
          <p:nvPr/>
        </p:nvSpPr>
        <p:spPr>
          <a:xfrm rot="5400000">
            <a:off x="107577" y="7789248"/>
            <a:ext cx="3748961" cy="440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45D7F567-D3EB-43CB-9996-F843FDCF2676}"/>
              </a:ext>
            </a:extLst>
          </p:cNvPr>
          <p:cNvSpPr/>
          <p:nvPr/>
        </p:nvSpPr>
        <p:spPr>
          <a:xfrm rot="5400000">
            <a:off x="3996377" y="7419724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kumimoji="1" lang="en-US" altLang="ja-JP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</a:t>
            </a:r>
            <a:r>
              <a:rPr kumimoji="1" lang="ja-JP" altLang="en-US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kumimoji="1" lang="en-US" altLang="ja-JP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kumimoji="1" lang="ja-JP" altLang="en-US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3C7268A-0CEF-4B8A-BD7D-8783E91CE165}"/>
              </a:ext>
            </a:extLst>
          </p:cNvPr>
          <p:cNvSpPr/>
          <p:nvPr/>
        </p:nvSpPr>
        <p:spPr>
          <a:xfrm rot="5400000">
            <a:off x="3314277" y="7423973"/>
            <a:ext cx="4422905" cy="506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</a:t>
            </a:r>
            <a:endParaRPr kumimoji="1"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「あんしんサポート」</a:t>
            </a: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D4641B45-1219-4559-8439-B1D3C96038D2}"/>
              </a:ext>
            </a:extLst>
          </p:cNvPr>
          <p:cNvCxnSpPr>
            <a:cxnSpLocks/>
          </p:cNvCxnSpPr>
          <p:nvPr/>
        </p:nvCxnSpPr>
        <p:spPr>
          <a:xfrm rot="5400000">
            <a:off x="505972" y="7676986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DA790DDF-77C1-4250-890E-32AE2EDDFE68}"/>
              </a:ext>
            </a:extLst>
          </p:cNvPr>
          <p:cNvCxnSpPr>
            <a:cxnSpLocks/>
          </p:cNvCxnSpPr>
          <p:nvPr/>
        </p:nvCxnSpPr>
        <p:spPr>
          <a:xfrm rot="5400000">
            <a:off x="930622" y="7676983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4D63FEE5-765A-4014-AE46-4E8926EB384F}"/>
              </a:ext>
            </a:extLst>
          </p:cNvPr>
          <p:cNvCxnSpPr>
            <a:cxnSpLocks/>
          </p:cNvCxnSpPr>
          <p:nvPr/>
        </p:nvCxnSpPr>
        <p:spPr>
          <a:xfrm rot="5400000">
            <a:off x="1365626" y="7676984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B8A82678-3FE4-4E14-8F13-E882E7005158}"/>
              </a:ext>
            </a:extLst>
          </p:cNvPr>
          <p:cNvCxnSpPr>
            <a:cxnSpLocks/>
          </p:cNvCxnSpPr>
          <p:nvPr/>
        </p:nvCxnSpPr>
        <p:spPr>
          <a:xfrm rot="5400000">
            <a:off x="1766606" y="7668109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EC9077E3-90B3-4C78-91CC-B75E9C992584}"/>
              </a:ext>
            </a:extLst>
          </p:cNvPr>
          <p:cNvCxnSpPr>
            <a:cxnSpLocks/>
          </p:cNvCxnSpPr>
          <p:nvPr/>
        </p:nvCxnSpPr>
        <p:spPr>
          <a:xfrm rot="5400000">
            <a:off x="2201610" y="7668110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683C8B9A-B847-4A25-8298-CF54A2642BCB}"/>
              </a:ext>
            </a:extLst>
          </p:cNvPr>
          <p:cNvCxnSpPr>
            <a:cxnSpLocks/>
          </p:cNvCxnSpPr>
          <p:nvPr/>
        </p:nvCxnSpPr>
        <p:spPr>
          <a:xfrm rot="5400000">
            <a:off x="2626260" y="7668107"/>
            <a:ext cx="442290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6D980A3-505B-4B96-8E14-D67B155ACD05}"/>
              </a:ext>
            </a:extLst>
          </p:cNvPr>
          <p:cNvSpPr/>
          <p:nvPr/>
        </p:nvSpPr>
        <p:spPr>
          <a:xfrm rot="5400000">
            <a:off x="317270" y="7334505"/>
            <a:ext cx="4432118" cy="6764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≪高松市委託医療機関≫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高松市地域包括支援センターから委託を受けています。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615259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271</Words>
  <Application>Microsoft Office PowerPoint</Application>
  <PresentationFormat>A4 210 x 297 mm</PresentationFormat>
  <Paragraphs>78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UDPゴシック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国吉 奈央</cp:lastModifiedBy>
  <cp:revision>6</cp:revision>
  <cp:lastPrinted>2021-02-19T04:55:24Z</cp:lastPrinted>
  <dcterms:modified xsi:type="dcterms:W3CDTF">2025-01-17T02:18:23Z</dcterms:modified>
</cp:coreProperties>
</file>