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1056401-199A-426E-8DA3-66D887DCE34F}">
          <p14:sldIdLst>
            <p14:sldId id="289"/>
            <p14:sldId id="286"/>
            <p14:sldId id="28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94333" autoAdjust="0"/>
  </p:normalViewPr>
  <p:slideViewPr>
    <p:cSldViewPr snapToGrid="0">
      <p:cViewPr>
        <p:scale>
          <a:sx n="100" d="100"/>
          <a:sy n="100" d="100"/>
        </p:scale>
        <p:origin x="1122"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38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2022/7/15</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6150" y="1233488"/>
            <a:ext cx="2303463"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499"/>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86" indent="0" algn="ctr">
              <a:buNone/>
              <a:defRPr sz="1499"/>
            </a:lvl2pPr>
            <a:lvl3pPr marL="685771" indent="0" algn="ctr">
              <a:buNone/>
              <a:defRPr sz="1351"/>
            </a:lvl3pPr>
            <a:lvl4pPr marL="1028657" indent="0" algn="ctr">
              <a:buNone/>
              <a:defRPr sz="1200"/>
            </a:lvl4pPr>
            <a:lvl5pPr marL="1371543" indent="0" algn="ctr">
              <a:buNone/>
              <a:defRPr sz="1200"/>
            </a:lvl5pPr>
            <a:lvl6pPr marL="1714428" indent="0" algn="ctr">
              <a:buNone/>
              <a:defRPr sz="1200"/>
            </a:lvl6pPr>
            <a:lvl7pPr marL="2057314" indent="0" algn="ctr">
              <a:buNone/>
              <a:defRPr sz="1200"/>
            </a:lvl7pPr>
            <a:lvl8pPr marL="2400200" indent="0" algn="ctr">
              <a:buNone/>
              <a:defRPr sz="1200"/>
            </a:lvl8pPr>
            <a:lvl9pPr marL="2743085"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5"/>
            <a:ext cx="5915025" cy="4120620"/>
          </a:xfrm>
        </p:spPr>
        <p:txBody>
          <a:bodyPr anchor="b"/>
          <a:lstStyle>
            <a:lvl1pPr>
              <a:defRPr sz="4499"/>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7" y="6629228"/>
            <a:ext cx="5915025" cy="2166937"/>
          </a:xfrm>
        </p:spPr>
        <p:txBody>
          <a:bodyPr/>
          <a:lstStyle>
            <a:lvl1pPr marL="0" indent="0">
              <a:buNone/>
              <a:defRPr sz="1800">
                <a:solidFill>
                  <a:schemeClr val="tx1"/>
                </a:solidFill>
              </a:defRPr>
            </a:lvl1pPr>
            <a:lvl2pPr marL="342886" indent="0">
              <a:buNone/>
              <a:defRPr sz="1499">
                <a:solidFill>
                  <a:schemeClr val="tx1">
                    <a:tint val="75000"/>
                  </a:schemeClr>
                </a:solidFill>
              </a:defRPr>
            </a:lvl2pPr>
            <a:lvl3pPr marL="685771" indent="0">
              <a:buNone/>
              <a:defRPr sz="1351">
                <a:solidFill>
                  <a:schemeClr val="tx1">
                    <a:tint val="75000"/>
                  </a:schemeClr>
                </a:solidFill>
              </a:defRPr>
            </a:lvl3pPr>
            <a:lvl4pPr marL="1028657" indent="0">
              <a:buNone/>
              <a:defRPr sz="1200">
                <a:solidFill>
                  <a:schemeClr val="tx1">
                    <a:tint val="75000"/>
                  </a:schemeClr>
                </a:solidFill>
              </a:defRPr>
            </a:lvl4pPr>
            <a:lvl5pPr marL="1371543" indent="0">
              <a:buNone/>
              <a:defRPr sz="1200">
                <a:solidFill>
                  <a:schemeClr val="tx1">
                    <a:tint val="75000"/>
                  </a:schemeClr>
                </a:solidFill>
              </a:defRPr>
            </a:lvl5pPr>
            <a:lvl6pPr marL="1714428" indent="0">
              <a:buNone/>
              <a:defRPr sz="1200">
                <a:solidFill>
                  <a:schemeClr val="tx1">
                    <a:tint val="75000"/>
                  </a:schemeClr>
                </a:solidFill>
              </a:defRPr>
            </a:lvl6pPr>
            <a:lvl7pPr marL="2057314" indent="0">
              <a:buNone/>
              <a:defRPr sz="1200">
                <a:solidFill>
                  <a:schemeClr val="tx1">
                    <a:tint val="75000"/>
                  </a:schemeClr>
                </a:solidFill>
              </a:defRPr>
            </a:lvl7pPr>
            <a:lvl8pPr marL="2400200" indent="0">
              <a:buNone/>
              <a:defRPr sz="1200">
                <a:solidFill>
                  <a:schemeClr val="tx1">
                    <a:tint val="75000"/>
                  </a:schemeClr>
                </a:solidFill>
              </a:defRPr>
            </a:lvl8pPr>
            <a:lvl9pPr marL="2743085"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6"/>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2" y="2428348"/>
            <a:ext cx="2901255" cy="1190095"/>
          </a:xfrm>
        </p:spPr>
        <p:txBody>
          <a:bodyPr anchor="b"/>
          <a:lstStyle>
            <a:lvl1pPr marL="0" indent="0">
              <a:buNone/>
              <a:defRPr sz="1800" b="1"/>
            </a:lvl1pPr>
            <a:lvl2pPr marL="342886" indent="0">
              <a:buNone/>
              <a:defRPr sz="1499" b="1"/>
            </a:lvl2pPr>
            <a:lvl3pPr marL="685771" indent="0">
              <a:buNone/>
              <a:defRPr sz="1351" b="1"/>
            </a:lvl3pPr>
            <a:lvl4pPr marL="1028657" indent="0">
              <a:buNone/>
              <a:defRPr sz="1200" b="1"/>
            </a:lvl4pPr>
            <a:lvl5pPr marL="1371543" indent="0">
              <a:buNone/>
              <a:defRPr sz="1200" b="1"/>
            </a:lvl5pPr>
            <a:lvl6pPr marL="1714428" indent="0">
              <a:buNone/>
              <a:defRPr sz="1200" b="1"/>
            </a:lvl6pPr>
            <a:lvl7pPr marL="2057314" indent="0">
              <a:buNone/>
              <a:defRPr sz="1200" b="1"/>
            </a:lvl7pPr>
            <a:lvl8pPr marL="2400200" indent="0">
              <a:buNone/>
              <a:defRPr sz="1200" b="1"/>
            </a:lvl8pPr>
            <a:lvl9pPr marL="2743085"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2" y="3618443"/>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4" y="2428348"/>
            <a:ext cx="2915543" cy="1190095"/>
          </a:xfrm>
        </p:spPr>
        <p:txBody>
          <a:bodyPr anchor="b"/>
          <a:lstStyle>
            <a:lvl1pPr marL="0" indent="0">
              <a:buNone/>
              <a:defRPr sz="1800" b="1"/>
            </a:lvl1pPr>
            <a:lvl2pPr marL="342886" indent="0">
              <a:buNone/>
              <a:defRPr sz="1499" b="1"/>
            </a:lvl2pPr>
            <a:lvl3pPr marL="685771" indent="0">
              <a:buNone/>
              <a:defRPr sz="1351" b="1"/>
            </a:lvl3pPr>
            <a:lvl4pPr marL="1028657" indent="0">
              <a:buNone/>
              <a:defRPr sz="1200" b="1"/>
            </a:lvl4pPr>
            <a:lvl5pPr marL="1371543" indent="0">
              <a:buNone/>
              <a:defRPr sz="1200" b="1"/>
            </a:lvl5pPr>
            <a:lvl6pPr marL="1714428" indent="0">
              <a:buNone/>
              <a:defRPr sz="1200" b="1"/>
            </a:lvl6pPr>
            <a:lvl7pPr marL="2057314" indent="0">
              <a:buNone/>
              <a:defRPr sz="1200" b="1"/>
            </a:lvl7pPr>
            <a:lvl8pPr marL="2400200" indent="0">
              <a:buNone/>
              <a:defRPr sz="1200" b="1"/>
            </a:lvl8pPr>
            <a:lvl9pPr marL="2743085"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4" y="3618443"/>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2022/7/15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2022/7/15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2022/7/15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4" y="1426284"/>
            <a:ext cx="3471863" cy="7039681"/>
          </a:xfrm>
        </p:spPr>
        <p:txBody>
          <a:bodyPr/>
          <a:lstStyle>
            <a:lvl1pPr>
              <a:defRPr sz="2401"/>
            </a:lvl1pPr>
            <a:lvl2pPr>
              <a:defRPr sz="2100"/>
            </a:lvl2pPr>
            <a:lvl3pPr>
              <a:defRPr sz="1800"/>
            </a:lvl3pPr>
            <a:lvl4pPr>
              <a:defRPr sz="1499"/>
            </a:lvl4pPr>
            <a:lvl5pPr>
              <a:defRPr sz="1499"/>
            </a:lvl5pPr>
            <a:lvl6pPr>
              <a:defRPr sz="1499"/>
            </a:lvl6pPr>
            <a:lvl7pPr>
              <a:defRPr sz="1499"/>
            </a:lvl7pPr>
            <a:lvl8pPr>
              <a:defRPr sz="1499"/>
            </a:lvl8pPr>
            <a:lvl9pPr>
              <a:defRPr sz="1499"/>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6" indent="0">
              <a:buNone/>
              <a:defRPr sz="1050"/>
            </a:lvl2pPr>
            <a:lvl3pPr marL="685771" indent="0">
              <a:buNone/>
              <a:defRPr sz="900"/>
            </a:lvl3pPr>
            <a:lvl4pPr marL="1028657" indent="0">
              <a:buNone/>
              <a:defRPr sz="750"/>
            </a:lvl4pPr>
            <a:lvl5pPr marL="1371543" indent="0">
              <a:buNone/>
              <a:defRPr sz="750"/>
            </a:lvl5pPr>
            <a:lvl6pPr marL="1714428" indent="0">
              <a:buNone/>
              <a:defRPr sz="750"/>
            </a:lvl6pPr>
            <a:lvl7pPr marL="2057314" indent="0">
              <a:buNone/>
              <a:defRPr sz="750"/>
            </a:lvl7pPr>
            <a:lvl8pPr marL="2400200" indent="0">
              <a:buNone/>
              <a:defRPr sz="750"/>
            </a:lvl8pPr>
            <a:lvl9pPr marL="2743085"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4" y="1426284"/>
            <a:ext cx="3471863" cy="7039681"/>
          </a:xfrm>
        </p:spPr>
        <p:txBody>
          <a:bodyPr anchor="t"/>
          <a:lstStyle>
            <a:lvl1pPr marL="0" indent="0">
              <a:buNone/>
              <a:defRPr sz="2401"/>
            </a:lvl1pPr>
            <a:lvl2pPr marL="342886" indent="0">
              <a:buNone/>
              <a:defRPr sz="2100"/>
            </a:lvl2pPr>
            <a:lvl3pPr marL="685771" indent="0">
              <a:buNone/>
              <a:defRPr sz="1800"/>
            </a:lvl3pPr>
            <a:lvl4pPr marL="1028657" indent="0">
              <a:buNone/>
              <a:defRPr sz="1499"/>
            </a:lvl4pPr>
            <a:lvl5pPr marL="1371543" indent="0">
              <a:buNone/>
              <a:defRPr sz="1499"/>
            </a:lvl5pPr>
            <a:lvl6pPr marL="1714428" indent="0">
              <a:buNone/>
              <a:defRPr sz="1499"/>
            </a:lvl6pPr>
            <a:lvl7pPr marL="2057314" indent="0">
              <a:buNone/>
              <a:defRPr sz="1499"/>
            </a:lvl7pPr>
            <a:lvl8pPr marL="2400200" indent="0">
              <a:buNone/>
              <a:defRPr sz="1499"/>
            </a:lvl8pPr>
            <a:lvl9pPr marL="2743085" indent="0">
              <a:buNone/>
              <a:defRPr sz="1499"/>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6" indent="0">
              <a:buNone/>
              <a:defRPr sz="1050"/>
            </a:lvl2pPr>
            <a:lvl3pPr marL="685771" indent="0">
              <a:buNone/>
              <a:defRPr sz="900"/>
            </a:lvl3pPr>
            <a:lvl4pPr marL="1028657" indent="0">
              <a:buNone/>
              <a:defRPr sz="750"/>
            </a:lvl4pPr>
            <a:lvl5pPr marL="1371543" indent="0">
              <a:buNone/>
              <a:defRPr sz="750"/>
            </a:lvl5pPr>
            <a:lvl6pPr marL="1714428" indent="0">
              <a:buNone/>
              <a:defRPr sz="750"/>
            </a:lvl6pPr>
            <a:lvl7pPr marL="2057314" indent="0">
              <a:buNone/>
              <a:defRPr sz="750"/>
            </a:lvl7pPr>
            <a:lvl8pPr marL="2400200" indent="0">
              <a:buNone/>
              <a:defRPr sz="750"/>
            </a:lvl8pPr>
            <a:lvl9pPr marL="2743085"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6"/>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2022/7/15</a:t>
            </a:fld>
            <a:endParaRPr kumimoji="1" lang="ja-JP" altLang="en-US"/>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71"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3" indent="-171443" algn="l" defTabSz="685771"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29" indent="-171443" algn="l" defTabSz="685771" rtl="0" eaLnBrk="1" latinLnBrk="0" hangingPunct="1">
        <a:lnSpc>
          <a:spcPct val="90000"/>
        </a:lnSpc>
        <a:spcBef>
          <a:spcPts val="376"/>
        </a:spcBef>
        <a:buFont typeface="Arial" panose="020B0604020202020204" pitchFamily="34" charset="0"/>
        <a:buChar char="•"/>
        <a:defRPr kumimoji="1" sz="1800" kern="1200">
          <a:solidFill>
            <a:schemeClr val="tx1"/>
          </a:solidFill>
          <a:latin typeface="+mn-lt"/>
          <a:ea typeface="+mn-ea"/>
          <a:cs typeface="+mn-cs"/>
        </a:defRPr>
      </a:lvl2pPr>
      <a:lvl3pPr marL="857214" indent="-171443" algn="l" defTabSz="685771" rtl="0" eaLnBrk="1" latinLnBrk="0" hangingPunct="1">
        <a:lnSpc>
          <a:spcPct val="90000"/>
        </a:lnSpc>
        <a:spcBef>
          <a:spcPts val="376"/>
        </a:spcBef>
        <a:buFont typeface="Arial" panose="020B0604020202020204" pitchFamily="34" charset="0"/>
        <a:buChar char="•"/>
        <a:defRPr kumimoji="1" sz="1499" kern="1200">
          <a:solidFill>
            <a:schemeClr val="tx1"/>
          </a:solidFill>
          <a:latin typeface="+mn-lt"/>
          <a:ea typeface="+mn-ea"/>
          <a:cs typeface="+mn-cs"/>
        </a:defRPr>
      </a:lvl3pPr>
      <a:lvl4pPr marL="1200100" indent="-171443" algn="l" defTabSz="685771"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4pPr>
      <a:lvl5pPr marL="1542986" indent="-171443" algn="l" defTabSz="685771"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5pPr>
      <a:lvl6pPr marL="1885871" indent="-171443" algn="l" defTabSz="685771"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6pPr>
      <a:lvl7pPr marL="2228757" indent="-171443" algn="l" defTabSz="685771"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7pPr>
      <a:lvl8pPr marL="2571643" indent="-171443" algn="l" defTabSz="685771"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8pPr>
      <a:lvl9pPr marL="2914528" indent="-171443" algn="l" defTabSz="685771"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9pPr>
    </p:bodyStyle>
    <p:otherStyle>
      <a:defPPr>
        <a:defRPr lang="en-US"/>
      </a:defPPr>
      <a:lvl1pPr marL="0" algn="l" defTabSz="685771" rtl="0" eaLnBrk="1" latinLnBrk="0" hangingPunct="1">
        <a:defRPr kumimoji="1" sz="1351" kern="1200">
          <a:solidFill>
            <a:schemeClr val="tx1"/>
          </a:solidFill>
          <a:latin typeface="+mn-lt"/>
          <a:ea typeface="+mn-ea"/>
          <a:cs typeface="+mn-cs"/>
        </a:defRPr>
      </a:lvl1pPr>
      <a:lvl2pPr marL="342886" algn="l" defTabSz="685771" rtl="0" eaLnBrk="1" latinLnBrk="0" hangingPunct="1">
        <a:defRPr kumimoji="1" sz="1351" kern="1200">
          <a:solidFill>
            <a:schemeClr val="tx1"/>
          </a:solidFill>
          <a:latin typeface="+mn-lt"/>
          <a:ea typeface="+mn-ea"/>
          <a:cs typeface="+mn-cs"/>
        </a:defRPr>
      </a:lvl2pPr>
      <a:lvl3pPr marL="685771" algn="l" defTabSz="685771" rtl="0" eaLnBrk="1" latinLnBrk="0" hangingPunct="1">
        <a:defRPr kumimoji="1" sz="1351" kern="1200">
          <a:solidFill>
            <a:schemeClr val="tx1"/>
          </a:solidFill>
          <a:latin typeface="+mn-lt"/>
          <a:ea typeface="+mn-ea"/>
          <a:cs typeface="+mn-cs"/>
        </a:defRPr>
      </a:lvl3pPr>
      <a:lvl4pPr marL="1028657" algn="l" defTabSz="685771" rtl="0" eaLnBrk="1" latinLnBrk="0" hangingPunct="1">
        <a:defRPr kumimoji="1" sz="1351" kern="1200">
          <a:solidFill>
            <a:schemeClr val="tx1"/>
          </a:solidFill>
          <a:latin typeface="+mn-lt"/>
          <a:ea typeface="+mn-ea"/>
          <a:cs typeface="+mn-cs"/>
        </a:defRPr>
      </a:lvl4pPr>
      <a:lvl5pPr marL="1371543" algn="l" defTabSz="685771" rtl="0" eaLnBrk="1" latinLnBrk="0" hangingPunct="1">
        <a:defRPr kumimoji="1" sz="1351" kern="1200">
          <a:solidFill>
            <a:schemeClr val="tx1"/>
          </a:solidFill>
          <a:latin typeface="+mn-lt"/>
          <a:ea typeface="+mn-ea"/>
          <a:cs typeface="+mn-cs"/>
        </a:defRPr>
      </a:lvl5pPr>
      <a:lvl6pPr marL="1714428" algn="l" defTabSz="685771" rtl="0" eaLnBrk="1" latinLnBrk="0" hangingPunct="1">
        <a:defRPr kumimoji="1" sz="1351" kern="1200">
          <a:solidFill>
            <a:schemeClr val="tx1"/>
          </a:solidFill>
          <a:latin typeface="+mn-lt"/>
          <a:ea typeface="+mn-ea"/>
          <a:cs typeface="+mn-cs"/>
        </a:defRPr>
      </a:lvl6pPr>
      <a:lvl7pPr marL="2057314" algn="l" defTabSz="685771" rtl="0" eaLnBrk="1" latinLnBrk="0" hangingPunct="1">
        <a:defRPr kumimoji="1" sz="1351" kern="1200">
          <a:solidFill>
            <a:schemeClr val="tx1"/>
          </a:solidFill>
          <a:latin typeface="+mn-lt"/>
          <a:ea typeface="+mn-ea"/>
          <a:cs typeface="+mn-cs"/>
        </a:defRPr>
      </a:lvl7pPr>
      <a:lvl8pPr marL="2400200" algn="l" defTabSz="685771" rtl="0" eaLnBrk="1" latinLnBrk="0" hangingPunct="1">
        <a:defRPr kumimoji="1" sz="1351" kern="1200">
          <a:solidFill>
            <a:schemeClr val="tx1"/>
          </a:solidFill>
          <a:latin typeface="+mn-lt"/>
          <a:ea typeface="+mn-ea"/>
          <a:cs typeface="+mn-cs"/>
        </a:defRPr>
      </a:lvl8pPr>
      <a:lvl9pPr marL="2743085" algn="l" defTabSz="685771" rtl="0" eaLnBrk="1" latinLnBrk="0" hangingPunct="1">
        <a:defRPr kumimoji="1"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テキスト ボックス 91"/>
          <p:cNvSpPr txBox="1"/>
          <p:nvPr/>
        </p:nvSpPr>
        <p:spPr>
          <a:xfrm>
            <a:off x="-206197" y="51079"/>
            <a:ext cx="7565642" cy="523092"/>
          </a:xfrm>
          <a:prstGeom prst="rect">
            <a:avLst/>
          </a:prstGeom>
          <a:noFill/>
          <a:ln>
            <a:noFill/>
          </a:ln>
        </p:spPr>
        <p:txBody>
          <a:bodyPr wrap="square" rtlCol="0">
            <a:spAutoFit/>
          </a:bodyPr>
          <a:lstStyle/>
          <a:p>
            <a:pPr defTabSz="457181">
              <a:defRPr/>
            </a:pPr>
            <a:r>
              <a:rPr kumimoji="1" lang="ja-JP" altLang="en-US" sz="2799" b="1" dirty="0">
                <a:latin typeface="メイリオ" panose="020B0604030504040204" pitchFamily="50" charset="-128"/>
                <a:ea typeface="メイリオ" panose="020B0604030504040204" pitchFamily="50" charset="-128"/>
              </a:rPr>
              <a:t>　 イベント開催時のチェックリスト</a:t>
            </a:r>
            <a:endParaRPr kumimoji="1" lang="en-US" altLang="ja-JP" sz="2401" b="1" dirty="0">
              <a:latin typeface="メイリオ" panose="020B0604030504040204" pitchFamily="50" charset="-128"/>
              <a:ea typeface="メイリオ" panose="020B0604030504040204" pitchFamily="50" charset="-128"/>
            </a:endParaRPr>
          </a:p>
        </p:txBody>
      </p:sp>
      <p:grpSp>
        <p:nvGrpSpPr>
          <p:cNvPr id="36" name="グループ化 35"/>
          <p:cNvGrpSpPr/>
          <p:nvPr/>
        </p:nvGrpSpPr>
        <p:grpSpPr>
          <a:xfrm>
            <a:off x="127040"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sp>
          <p:nvSpPr>
            <p:cNvPr id="18" name="テキスト ボックス 17"/>
            <p:cNvSpPr txBox="1"/>
            <p:nvPr/>
          </p:nvSpPr>
          <p:spPr>
            <a:xfrm>
              <a:off x="233415" y="1293613"/>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defTabSz="457181">
                <a:defRPr/>
              </a:pPr>
              <a:endParaRPr kumimoji="1" lang="en-US" altLang="ja-JP" sz="300" b="1" dirty="0">
                <a:solidFill>
                  <a:schemeClr val="bg1"/>
                </a:solidFill>
                <a:latin typeface="メイリオ" panose="020B0604030504040204" pitchFamily="50" charset="-128"/>
                <a:ea typeface="メイリオ" panose="020B0604030504040204" pitchFamily="50" charset="-128"/>
              </a:endParaRPr>
            </a:p>
            <a:p>
              <a:pPr algn="ctr" defTabSz="457181">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algn="ctr" defTabSz="457181">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sp>
        <p:nvSpPr>
          <p:cNvPr id="2" name="テキスト ボックス 1"/>
          <p:cNvSpPr txBox="1"/>
          <p:nvPr/>
        </p:nvSpPr>
        <p:spPr>
          <a:xfrm>
            <a:off x="2747929" y="509934"/>
            <a:ext cx="4266925"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 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a:t>
            </a:r>
            <a:r>
              <a:rPr kumimoji="1" lang="en-US" altLang="ja-JP" sz="1600" b="1" dirty="0">
                <a:latin typeface="メイリオ" panose="020B0604030504040204" pitchFamily="50" charset="-128"/>
                <a:ea typeface="メイリオ" panose="020B0604030504040204" pitchFamily="50" charset="-128"/>
              </a:rPr>
              <a:t>25</a:t>
            </a:r>
            <a:r>
              <a:rPr kumimoji="1" lang="ja-JP" altLang="en-US" sz="1600" b="1" dirty="0">
                <a:latin typeface="メイリオ" panose="020B0604030504040204" pitchFamily="50" charset="-128"/>
                <a:ea typeface="メイリオ" panose="020B0604030504040204" pitchFamily="50" charset="-128"/>
              </a:rPr>
              <a:t>日公開 香川県</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4" y="2020797"/>
            <a:ext cx="6608092" cy="712584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endParaRPr kumimoji="1" lang="ja-JP" altLang="en-US" sz="1351" b="1" dirty="0"/>
          </a:p>
        </p:txBody>
      </p:sp>
      <p:grpSp>
        <p:nvGrpSpPr>
          <p:cNvPr id="41" name="グループ化 40"/>
          <p:cNvGrpSpPr/>
          <p:nvPr/>
        </p:nvGrpSpPr>
        <p:grpSpPr>
          <a:xfrm>
            <a:off x="172600" y="2846244"/>
            <a:ext cx="6466339" cy="712465"/>
            <a:chOff x="205684" y="2047413"/>
            <a:chExt cx="646633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t" anchorCtr="0" forceAA="0" compatLnSpc="1">
              <a:prstTxWarp prst="textNoShape">
                <a:avLst/>
              </a:prstTxWarp>
              <a:noAutofit/>
            </a:bodyPr>
            <a:lstStyle/>
            <a:p>
              <a:r>
                <a:rPr kumimoji="1" lang="ja-JP" altLang="en-US" sz="1351" b="1" dirty="0">
                  <a:solidFill>
                    <a:schemeClr val="tx1"/>
                  </a:solidFill>
                  <a:latin typeface="メイリオ" panose="020B0604030504040204" pitchFamily="50" charset="-128"/>
                  <a:ea typeface="メイリオ" panose="020B0604030504040204" pitchFamily="50" charset="-128"/>
                </a:rPr>
                <a:t>別紙のとおり</a:t>
              </a:r>
            </a:p>
          </p:txBody>
        </p:sp>
      </p:grpSp>
      <p:grpSp>
        <p:nvGrpSpPr>
          <p:cNvPr id="109" name="グループ化 108"/>
          <p:cNvGrpSpPr/>
          <p:nvPr/>
        </p:nvGrpSpPr>
        <p:grpSpPr>
          <a:xfrm>
            <a:off x="180209" y="2014731"/>
            <a:ext cx="6508953" cy="802589"/>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r>
                  <a:rPr kumimoji="1" lang="ja-JP" altLang="en-US" sz="1351" b="1" dirty="0">
                    <a:solidFill>
                      <a:schemeClr val="tx1"/>
                    </a:solidFill>
                    <a:latin typeface="メイリオ" panose="020B0604030504040204" pitchFamily="50" charset="-128"/>
                    <a:ea typeface="メイリオ" panose="020B0604030504040204" pitchFamily="50" charset="-128"/>
                  </a:rPr>
                  <a:t>高松ワークショップ</a:t>
                </a:r>
                <a:r>
                  <a:rPr kumimoji="1" lang="en-US" altLang="ja-JP" sz="1351" b="1" dirty="0">
                    <a:solidFill>
                      <a:schemeClr val="tx1"/>
                    </a:solidFill>
                    <a:latin typeface="メイリオ" panose="020B0604030504040204" pitchFamily="50" charset="-128"/>
                    <a:ea typeface="メイリオ" panose="020B0604030504040204" pitchFamily="50" charset="-128"/>
                  </a:rPr>
                  <a:t>Lab.</a:t>
                </a:r>
                <a:endParaRPr kumimoji="1" lang="ja-JP" altLang="en-US" sz="1351" b="1" dirty="0">
                  <a:solidFill>
                    <a:schemeClr val="tx1"/>
                  </a:solidFill>
                  <a:latin typeface="メイリオ" panose="020B0604030504040204" pitchFamily="50" charset="-128"/>
                  <a:ea typeface="メイリオ" panose="020B0604030504040204" pitchFamily="50" charset="-128"/>
                </a:endParaRP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endParaRPr kumimoji="1" lang="ja-JP" altLang="en-US" sz="1101"/>
              </a:p>
            </p:txBody>
          </p:sp>
          <p:sp>
            <p:nvSpPr>
              <p:cNvPr id="113" name="テキスト ボックス 112"/>
              <p:cNvSpPr txBox="1"/>
              <p:nvPr/>
            </p:nvSpPr>
            <p:spPr>
              <a:xfrm>
                <a:off x="1620376" y="7451235"/>
                <a:ext cx="5102555" cy="320786"/>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1"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r>
                <a:rPr kumimoji="1" lang="ja-JP" altLang="en-US" sz="1351" b="1" dirty="0">
                  <a:solidFill>
                    <a:schemeClr val="tx1"/>
                  </a:solidFill>
                  <a:latin typeface="メイリオ" panose="020B0604030504040204" pitchFamily="50" charset="-128"/>
                  <a:ea typeface="メイリオ" panose="020B0604030504040204" pitchFamily="50" charset="-128"/>
                </a:rPr>
                <a:t>高松市　文化芸術振興課</a:t>
              </a:r>
            </a:p>
          </p:txBody>
        </p:sp>
      </p:grpSp>
      <p:grpSp>
        <p:nvGrpSpPr>
          <p:cNvPr id="119" name="グループ化 118"/>
          <p:cNvGrpSpPr/>
          <p:nvPr/>
        </p:nvGrpSpPr>
        <p:grpSpPr>
          <a:xfrm>
            <a:off x="166001" y="5034888"/>
            <a:ext cx="6458043" cy="479644"/>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r>
                <a:rPr kumimoji="1" lang="ja-JP" altLang="en-US" sz="1351" b="1" dirty="0">
                  <a:solidFill>
                    <a:schemeClr val="tx1"/>
                  </a:solidFill>
                  <a:latin typeface="メイリオ" panose="020B0604030504040204" pitchFamily="50" charset="-128"/>
                  <a:ea typeface="メイリオ" panose="020B0604030504040204" pitchFamily="50" charset="-128"/>
                </a:rPr>
                <a:t>〒</a:t>
              </a:r>
              <a:r>
                <a:rPr kumimoji="1" lang="en-US" altLang="ja-JP" sz="1351" b="1" dirty="0">
                  <a:solidFill>
                    <a:schemeClr val="tx1"/>
                  </a:solidFill>
                  <a:latin typeface="メイリオ" panose="020B0604030504040204" pitchFamily="50" charset="-128"/>
                  <a:ea typeface="メイリオ" panose="020B0604030504040204" pitchFamily="50" charset="-128"/>
                </a:rPr>
                <a:t>760</a:t>
              </a:r>
              <a:r>
                <a:rPr kumimoji="1" lang="ja-JP" altLang="en-US" sz="1351" b="1" dirty="0">
                  <a:solidFill>
                    <a:schemeClr val="tx1"/>
                  </a:solidFill>
                  <a:latin typeface="メイリオ" panose="020B0604030504040204" pitchFamily="50" charset="-128"/>
                  <a:ea typeface="メイリオ" panose="020B0604030504040204" pitchFamily="50" charset="-128"/>
                </a:rPr>
                <a:t>－</a:t>
              </a:r>
              <a:r>
                <a:rPr kumimoji="1" lang="en-US" altLang="ja-JP" sz="1351" b="1" dirty="0">
                  <a:solidFill>
                    <a:schemeClr val="tx1"/>
                  </a:solidFill>
                  <a:latin typeface="メイリオ" panose="020B0604030504040204" pitchFamily="50" charset="-128"/>
                  <a:ea typeface="メイリオ" panose="020B0604030504040204" pitchFamily="50" charset="-128"/>
                </a:rPr>
                <a:t>8571</a:t>
              </a:r>
            </a:p>
            <a:p>
              <a:r>
                <a:rPr kumimoji="1" lang="ja-JP" altLang="en-US" sz="1351" b="1" dirty="0">
                  <a:solidFill>
                    <a:schemeClr val="tx1"/>
                  </a:solidFill>
                  <a:latin typeface="メイリオ" panose="020B0604030504040204" pitchFamily="50" charset="-128"/>
                  <a:ea typeface="メイリオ" panose="020B0604030504040204" pitchFamily="50" charset="-128"/>
                </a:rPr>
                <a:t>香川県高松市番町１丁目８番１５号</a:t>
              </a:r>
            </a:p>
          </p:txBody>
        </p:sp>
      </p:grpSp>
      <p:grpSp>
        <p:nvGrpSpPr>
          <p:cNvPr id="125" name="グループ化 124"/>
          <p:cNvGrpSpPr/>
          <p:nvPr/>
        </p:nvGrpSpPr>
        <p:grpSpPr>
          <a:xfrm>
            <a:off x="166000" y="5549231"/>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0" numCol="1" spcCol="0" rtlCol="0" fromWordArt="0" anchor="b" anchorCtr="0" forceAA="0" compatLnSpc="1">
                <a:prstTxWarp prst="textNoShape">
                  <a:avLst/>
                </a:prstTxWarp>
                <a:noAutofit/>
              </a:bodyPr>
              <a:lstStyle/>
              <a:p>
                <a:pPr algn="ctr"/>
                <a:r>
                  <a:rPr kumimoji="1" lang="en-US" altLang="ja-JP" sz="1351" b="1" dirty="0">
                    <a:solidFill>
                      <a:schemeClr val="tx1"/>
                    </a:solidFill>
                    <a:latin typeface="メイリオ" panose="020B0604030504040204" pitchFamily="50" charset="-128"/>
                    <a:ea typeface="メイリオ" panose="020B0604030504040204" pitchFamily="50" charset="-128"/>
                  </a:rPr>
                  <a:t>087-839-2636</a:t>
                </a:r>
                <a:endParaRPr kumimoji="1" lang="ja-JP" altLang="en-US" sz="1351" b="1" dirty="0">
                  <a:solidFill>
                    <a:schemeClr val="tx1"/>
                  </a:solidFill>
                  <a:latin typeface="メイリオ" panose="020B0604030504040204" pitchFamily="50" charset="-128"/>
                  <a:ea typeface="メイリオ" panose="020B0604030504040204" pitchFamily="50" charset="-128"/>
                </a:endParaRPr>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0" numCol="1" spcCol="0" rtlCol="0" fromWordArt="0" anchor="b" anchorCtr="0" forceAA="0" compatLnSpc="1">
                <a:prstTxWarp prst="textNoShape">
                  <a:avLst/>
                </a:prstTxWarp>
                <a:noAutofit/>
              </a:bodyPr>
              <a:lstStyle/>
              <a:p>
                <a:pPr algn="ctr"/>
                <a:r>
                  <a:rPr kumimoji="1" lang="en-US" altLang="ja-JP" sz="1351" b="1" dirty="0">
                    <a:solidFill>
                      <a:schemeClr val="tx1"/>
                    </a:solidFill>
                    <a:latin typeface="メイリオ" panose="020B0604030504040204" pitchFamily="50" charset="-128"/>
                    <a:ea typeface="メイリオ" panose="020B0604030504040204" pitchFamily="50" charset="-128"/>
                  </a:rPr>
                  <a:t>bunka@city.takamatsu.lg.jp</a:t>
                </a:r>
                <a:endParaRPr kumimoji="1" lang="ja-JP" altLang="en-US" sz="1351" b="1" dirty="0">
                  <a:solidFill>
                    <a:schemeClr val="tx1"/>
                  </a:solidFill>
                  <a:latin typeface="メイリオ" panose="020B0604030504040204" pitchFamily="50" charset="-128"/>
                  <a:ea typeface="メイリオ" panose="020B0604030504040204" pitchFamily="50" charset="-128"/>
                </a:endParaRPr>
              </a:p>
            </p:txBody>
          </p:sp>
        </p:grpSp>
        <p:sp>
          <p:nvSpPr>
            <p:cNvPr id="128" name="テキスト ボックス 127"/>
            <p:cNvSpPr txBox="1"/>
            <p:nvPr/>
          </p:nvSpPr>
          <p:spPr>
            <a:xfrm>
              <a:off x="1534563" y="9250425"/>
              <a:ext cx="1225428" cy="347221"/>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347221"/>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2" y="9560205"/>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2" cy="646331"/>
          </a:xfrm>
          <a:prstGeom prst="rect">
            <a:avLst/>
          </a:prstGeom>
        </p:spPr>
        <p:txBody>
          <a:bodyPr wrap="square">
            <a:spAutoFit/>
          </a:bodyPr>
          <a:lstStyle/>
          <a:p>
            <a:pPr marL="446070" indent="-446070"/>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84" name="グループ化 83"/>
          <p:cNvGrpSpPr/>
          <p:nvPr/>
        </p:nvGrpSpPr>
        <p:grpSpPr>
          <a:xfrm>
            <a:off x="200867" y="8398362"/>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r>
                <a:rPr kumimoji="1" lang="ja-JP" altLang="en-US" sz="1351" b="1" dirty="0">
                  <a:solidFill>
                    <a:schemeClr val="tx1"/>
                  </a:solidFill>
                  <a:latin typeface="メイリオ" panose="020B0604030504040204" pitchFamily="50" charset="-128"/>
                  <a:ea typeface="メイリオ" panose="020B0604030504040204" pitchFamily="50" charset="-128"/>
                </a:rPr>
                <a:t>演劇ワークショップであるため、大声の発生は見込まれない。</a:t>
              </a:r>
            </a:p>
          </p:txBody>
        </p:sp>
      </p:grpSp>
      <p:grpSp>
        <p:nvGrpSpPr>
          <p:cNvPr id="142" name="グループ化 141"/>
          <p:cNvGrpSpPr/>
          <p:nvPr/>
        </p:nvGrpSpPr>
        <p:grpSpPr>
          <a:xfrm>
            <a:off x="172602" y="1558389"/>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6000" rIns="68579" bIns="0" numCol="1" spcCol="0" rtlCol="0" fromWordArt="0" anchor="t" anchorCtr="0" forceAA="0" compatLnSpc="1">
              <a:prstTxWarp prst="textNoShape">
                <a:avLst/>
              </a:prstTxWarp>
              <a:noAutofit/>
            </a:bodyPr>
            <a:lstStyle/>
            <a:p>
              <a:r>
                <a:rPr kumimoji="1" lang="ja-JP" altLang="en-US" sz="1351" b="1" dirty="0">
                  <a:solidFill>
                    <a:schemeClr val="tx1"/>
                  </a:solidFill>
                  <a:latin typeface="メイリオ" panose="020B0604030504040204" pitchFamily="50" charset="-128"/>
                  <a:ea typeface="メイリオ" panose="020B0604030504040204" pitchFamily="50" charset="-128"/>
                </a:rPr>
                <a:t>高松ステージキッズ舞台をつくろう！</a:t>
              </a:r>
              <a:endParaRPr kumimoji="1" lang="ja-JP" altLang="en-US" sz="1351" b="1" dirty="0">
                <a:latin typeface="メイリオ" panose="020B0604030504040204" pitchFamily="50" charset="-128"/>
                <a:ea typeface="メイリオ" panose="020B0604030504040204" pitchFamily="50" charset="-128"/>
              </a:endParaRPr>
            </a:p>
          </p:txBody>
        </p:sp>
      </p:grpSp>
      <p:sp>
        <p:nvSpPr>
          <p:cNvPr id="146" name="テキスト ボックス 145"/>
          <p:cNvSpPr txBox="1"/>
          <p:nvPr/>
        </p:nvSpPr>
        <p:spPr>
          <a:xfrm>
            <a:off x="1588782" y="1716143"/>
            <a:ext cx="4932619" cy="297517"/>
          </a:xfrm>
          <a:prstGeom prst="rect">
            <a:avLst/>
          </a:prstGeom>
          <a:noFill/>
          <a:ln>
            <a:noFill/>
          </a:ln>
        </p:spPr>
        <p:txBody>
          <a:bodyPr wrap="square" rtlCol="0">
            <a:spAutoFit/>
          </a:bodyPr>
          <a:lstStyle/>
          <a:p>
            <a:pPr>
              <a:lnSpc>
                <a:spcPts val="1600"/>
              </a:lnSpc>
            </a:pPr>
            <a:r>
              <a:rPr kumimoji="1" lang="en-US" altLang="ja-JP" sz="1000" b="1" dirty="0">
                <a:latin typeface="メイリオ" panose="020B0604030504040204" pitchFamily="50" charset="-128"/>
                <a:ea typeface="メイリオ" panose="020B0604030504040204" pitchFamily="50" charset="-128"/>
              </a:rPr>
              <a:t>https://www.city.takamatsu.kagawa.jp/event/school/stagekids.html</a:t>
            </a:r>
          </a:p>
        </p:txBody>
      </p:sp>
      <p:sp>
        <p:nvSpPr>
          <p:cNvPr id="147" name="テキスト ボックス 146"/>
          <p:cNvSpPr txBox="1"/>
          <p:nvPr/>
        </p:nvSpPr>
        <p:spPr>
          <a:xfrm>
            <a:off x="1553916" y="3258511"/>
            <a:ext cx="5585462"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2" y="3599322"/>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6000" rIns="68579" bIns="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6000" rIns="68579" bIns="0" numCol="1" spcCol="0" rtlCol="0" fromWordArt="0" anchor="ctr" anchorCtr="0" forceAA="0" compatLnSpc="1">
              <a:prstTxWarp prst="textNoShape">
                <a:avLst/>
              </a:prstTxWarp>
              <a:noAutofit/>
            </a:bodyPr>
            <a:lstStyle/>
            <a:p>
              <a:r>
                <a:rPr kumimoji="1" lang="ja-JP" altLang="en-US" sz="1200" b="1" dirty="0">
                  <a:solidFill>
                    <a:schemeClr val="tx1"/>
                  </a:solidFill>
                  <a:latin typeface="メイリオ" panose="020B0604030504040204" pitchFamily="50" charset="-128"/>
                  <a:ea typeface="メイリオ" panose="020B0604030504040204" pitchFamily="50" charset="-128"/>
                </a:rPr>
                <a:t>瓦町ＦＬＡＧ８階　ＩＫＯＤＥ瓦町</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r>
                <a:rPr kumimoji="1" lang="ja-JP" altLang="en-US" sz="1200" b="1" dirty="0">
                  <a:solidFill>
                    <a:schemeClr val="tx1"/>
                  </a:solidFill>
                  <a:latin typeface="メイリオ" panose="020B0604030504040204" pitchFamily="50" charset="-128"/>
                  <a:ea typeface="メイリオ" panose="020B0604030504040204" pitchFamily="50" charset="-128"/>
                </a:rPr>
                <a:t>瓦町アートステーション　多目的スタジオ</a:t>
              </a:r>
            </a:p>
          </p:txBody>
        </p:sp>
      </p:grpSp>
      <p:grpSp>
        <p:nvGrpSpPr>
          <p:cNvPr id="151" name="グループ化 150"/>
          <p:cNvGrpSpPr/>
          <p:nvPr/>
        </p:nvGrpSpPr>
        <p:grpSpPr>
          <a:xfrm>
            <a:off x="172602"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r>
                <a:rPr kumimoji="1" lang="ja-JP" altLang="en-US" sz="1351" b="1" dirty="0">
                  <a:solidFill>
                    <a:schemeClr val="tx1"/>
                  </a:solidFill>
                  <a:latin typeface="メイリオ" panose="020B0604030504040204" pitchFamily="50" charset="-128"/>
                  <a:ea typeface="メイリオ" panose="020B0604030504040204" pitchFamily="50" charset="-128"/>
                </a:rPr>
                <a:t>〒</a:t>
              </a:r>
              <a:r>
                <a:rPr kumimoji="1" lang="en-US" altLang="ja-JP" sz="1351" b="1" dirty="0">
                  <a:solidFill>
                    <a:schemeClr val="tx1"/>
                  </a:solidFill>
                  <a:latin typeface="メイリオ" panose="020B0604030504040204" pitchFamily="50" charset="-128"/>
                  <a:ea typeface="メイリオ" panose="020B0604030504040204" pitchFamily="50" charset="-128"/>
                </a:rPr>
                <a:t>760</a:t>
              </a:r>
              <a:r>
                <a:rPr kumimoji="1" lang="ja-JP" altLang="en-US" sz="1351" b="1" dirty="0">
                  <a:solidFill>
                    <a:schemeClr val="tx1"/>
                  </a:solidFill>
                  <a:latin typeface="メイリオ" panose="020B0604030504040204" pitchFamily="50" charset="-128"/>
                  <a:ea typeface="メイリオ" panose="020B0604030504040204" pitchFamily="50" charset="-128"/>
                </a:rPr>
                <a:t>－</a:t>
              </a:r>
              <a:r>
                <a:rPr kumimoji="1" lang="en-US" altLang="ja-JP" sz="1351" b="1" dirty="0">
                  <a:solidFill>
                    <a:schemeClr val="tx1"/>
                  </a:solidFill>
                  <a:latin typeface="メイリオ" panose="020B0604030504040204" pitchFamily="50" charset="-128"/>
                  <a:ea typeface="メイリオ" panose="020B0604030504040204" pitchFamily="50" charset="-128"/>
                </a:rPr>
                <a:t>0054</a:t>
              </a:r>
            </a:p>
            <a:p>
              <a:r>
                <a:rPr kumimoji="1" lang="ja-JP" altLang="en-US" sz="1351" b="1" dirty="0">
                  <a:solidFill>
                    <a:schemeClr val="tx1"/>
                  </a:solidFill>
                  <a:latin typeface="メイリオ" panose="020B0604030504040204" pitchFamily="50" charset="-128"/>
                  <a:ea typeface="メイリオ" panose="020B0604030504040204" pitchFamily="50" charset="-128"/>
                </a:rPr>
                <a:t>香川県高松市常磐町１丁目３番地１</a:t>
              </a:r>
            </a:p>
          </p:txBody>
        </p:sp>
      </p:grpSp>
      <p:grpSp>
        <p:nvGrpSpPr>
          <p:cNvPr id="154" name="グループ化 153"/>
          <p:cNvGrpSpPr/>
          <p:nvPr/>
        </p:nvGrpSpPr>
        <p:grpSpPr>
          <a:xfrm>
            <a:off x="168642" y="6069710"/>
            <a:ext cx="6716571"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endParaRPr kumimoji="1" lang="ja-JP" altLang="en-US" sz="1351" dirty="0"/>
            </a:p>
          </p:txBody>
        </p:sp>
        <p:sp>
          <p:nvSpPr>
            <p:cNvPr id="157" name="テキスト ボックス 156"/>
            <p:cNvSpPr txBox="1"/>
            <p:nvPr/>
          </p:nvSpPr>
          <p:spPr>
            <a:xfrm>
              <a:off x="2224215" y="4753684"/>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7"/>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7"/>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5"/>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3" y="6789923"/>
            <a:ext cx="727289"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7" y="6101300"/>
            <a:ext cx="727289"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7" y="7382478"/>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10" y="7490114"/>
            <a:ext cx="6458043" cy="440257"/>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endParaRPr kumimoji="1" lang="ja-JP" altLang="en-US" sz="1351"/>
              </a:p>
            </p:txBody>
          </p:sp>
        </p:grpSp>
        <p:sp>
          <p:nvSpPr>
            <p:cNvPr id="174" name="テキスト ボックス 173"/>
            <p:cNvSpPr txBox="1"/>
            <p:nvPr/>
          </p:nvSpPr>
          <p:spPr>
            <a:xfrm>
              <a:off x="1761895" y="7369768"/>
              <a:ext cx="1347493" cy="297516"/>
            </a:xfrm>
            <a:prstGeom prst="rect">
              <a:avLst/>
            </a:prstGeom>
            <a:noFill/>
            <a:ln>
              <a:noFill/>
            </a:ln>
          </p:spPr>
          <p:txBody>
            <a:bodyPr wrap="square" rtlCol="0">
              <a:spAutoFit/>
            </a:bodyPr>
            <a:lstStyle/>
            <a:p>
              <a:pPr>
                <a:lnSpc>
                  <a:spcPts val="1600"/>
                </a:lnSpc>
              </a:pPr>
              <a:r>
                <a:rPr kumimoji="1" lang="en-US" altLang="ja-JP" sz="1200" b="1" dirty="0">
                  <a:latin typeface="メイリオ" panose="020B0604030504040204" pitchFamily="50" charset="-128"/>
                  <a:ea typeface="メイリオ" panose="020B0604030504040204" pitchFamily="50" charset="-128"/>
                </a:rPr>
                <a:t>130</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2" y="7930389"/>
            <a:ext cx="6458043" cy="502702"/>
            <a:chOff x="193171" y="7695607"/>
            <a:chExt cx="6458043" cy="502702"/>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a:endParaRPr kumimoji="1" lang="ja-JP" altLang="en-US" sz="1351"/>
              </a:p>
            </p:txBody>
          </p:sp>
        </p:grpSp>
        <p:sp>
          <p:nvSpPr>
            <p:cNvPr id="175" name="テキスト ボックス 174"/>
            <p:cNvSpPr txBox="1"/>
            <p:nvPr/>
          </p:nvSpPr>
          <p:spPr>
            <a:xfrm>
              <a:off x="1727341" y="7695607"/>
              <a:ext cx="4569041" cy="502702"/>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スタッフ等</a:t>
              </a:r>
              <a:r>
                <a:rPr kumimoji="1" lang="en-US" altLang="ja-JP" sz="1200" b="1" dirty="0">
                  <a:latin typeface="メイリオ" panose="020B0604030504040204" pitchFamily="50" charset="-128"/>
                  <a:ea typeface="メイリオ" panose="020B0604030504040204" pitchFamily="50" charset="-128"/>
                </a:rPr>
                <a:t>9</a:t>
              </a:r>
              <a:r>
                <a:rPr kumimoji="1" lang="ja-JP" altLang="en-US" sz="1200" b="1" dirty="0">
                  <a:latin typeface="メイリオ" panose="020B0604030504040204" pitchFamily="50" charset="-128"/>
                  <a:ea typeface="メイリオ" panose="020B0604030504040204" pitchFamily="50" charset="-128"/>
                </a:rPr>
                <a:t>人、ワークショップ</a:t>
              </a:r>
              <a:r>
                <a:rPr kumimoji="1" lang="en-US" altLang="ja-JP" sz="1200" b="1" dirty="0">
                  <a:latin typeface="メイリオ" panose="020B0604030504040204" pitchFamily="50" charset="-128"/>
                  <a:ea typeface="メイリオ" panose="020B0604030504040204" pitchFamily="50" charset="-128"/>
                </a:rPr>
                <a:t>15</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a:p>
              <a:pPr>
                <a:lnSpc>
                  <a:spcPts val="1600"/>
                </a:lnSpc>
              </a:pPr>
              <a:r>
                <a:rPr kumimoji="1" lang="ja-JP" altLang="en-US" sz="1200" b="1" dirty="0">
                  <a:latin typeface="メイリオ" panose="020B0604030504040204" pitchFamily="50" charset="-128"/>
                  <a:ea typeface="メイリオ" panose="020B0604030504040204" pitchFamily="50" charset="-128"/>
                </a:rPr>
                <a:t>最終日のみ＋発表公演観覧者</a:t>
              </a:r>
              <a:r>
                <a:rPr kumimoji="1" lang="en-US" altLang="ja-JP" sz="1200" b="1" dirty="0">
                  <a:latin typeface="メイリオ" panose="020B0604030504040204" pitchFamily="50" charset="-128"/>
                  <a:ea typeface="メイリオ" panose="020B0604030504040204" pitchFamily="50" charset="-128"/>
                </a:rPr>
                <a:t>45</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cxnSp>
        <p:nvCxnSpPr>
          <p:cNvPr id="91" name="直線コネクタ 90"/>
          <p:cNvCxnSpPr/>
          <p:nvPr/>
        </p:nvCxnSpPr>
        <p:spPr>
          <a:xfrm>
            <a:off x="166001" y="455620"/>
            <a:ext cx="657657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3899815" y="6189165"/>
            <a:ext cx="415498" cy="369332"/>
          </a:xfrm>
          <a:prstGeom prst="rect">
            <a:avLst/>
          </a:prstGeom>
          <a:noFill/>
        </p:spPr>
        <p:txBody>
          <a:bodyPr wrap="none" rtlCol="0">
            <a:spAutoFit/>
          </a:bodyPr>
          <a:lstStyle/>
          <a:p>
            <a:r>
              <a:rPr kumimoji="1" lang="ja-JP" altLang="en-US" dirty="0"/>
              <a:t>✔</a:t>
            </a:r>
          </a:p>
        </p:txBody>
      </p:sp>
      <p:sp>
        <p:nvSpPr>
          <p:cNvPr id="90" name="テキスト ボックス 89"/>
          <p:cNvSpPr txBox="1"/>
          <p:nvPr/>
        </p:nvSpPr>
        <p:spPr>
          <a:xfrm>
            <a:off x="1771675" y="6178266"/>
            <a:ext cx="415498" cy="369332"/>
          </a:xfrm>
          <a:prstGeom prst="rect">
            <a:avLst/>
          </a:prstGeom>
          <a:noFill/>
        </p:spPr>
        <p:txBody>
          <a:bodyPr wrap="none" rtlCol="0">
            <a:spAutoFit/>
          </a:bodyPr>
          <a:lstStyle/>
          <a:p>
            <a:r>
              <a:rPr kumimoji="1" lang="ja-JP" altLang="en-US" dirty="0"/>
              <a:t>✔</a:t>
            </a: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2"/>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grpSp>
        <p:nvGrpSpPr>
          <p:cNvPr id="36" name="グループ化 35"/>
          <p:cNvGrpSpPr/>
          <p:nvPr/>
        </p:nvGrpSpPr>
        <p:grpSpPr>
          <a:xfrm>
            <a:off x="127040" y="809093"/>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sp>
          <p:nvSpPr>
            <p:cNvPr id="18" name="テキスト ボックス 17"/>
            <p:cNvSpPr txBox="1"/>
            <p:nvPr/>
          </p:nvSpPr>
          <p:spPr>
            <a:xfrm>
              <a:off x="233415"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defTabSz="457181">
                <a:defRPr/>
              </a:pPr>
              <a:endParaRPr kumimoji="1" lang="en-US" altLang="ja-JP" sz="300" b="1" dirty="0">
                <a:solidFill>
                  <a:schemeClr val="bg1"/>
                </a:solidFill>
                <a:latin typeface="メイリオ" panose="020B0604030504040204" pitchFamily="50" charset="-128"/>
                <a:ea typeface="メイリオ" panose="020B0604030504040204" pitchFamily="50" charset="-128"/>
              </a:endParaRPr>
            </a:p>
            <a:p>
              <a:pPr defTabSz="457181">
                <a:defRPr/>
              </a:pPr>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defTabSz="457181">
                <a:defRPr/>
              </a:pPr>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defTabSz="457181">
                <a:defRPr/>
              </a:pPr>
              <a:r>
                <a:rPr kumimoji="1" lang="ja-JP" altLang="en-US" sz="1600" b="1" dirty="0">
                  <a:latin typeface="メイリオ" panose="020B0604030504040204" pitchFamily="50" charset="-128"/>
                  <a:ea typeface="メイリオ" panose="020B0604030504040204" pitchFamily="50" charset="-128"/>
                </a:rPr>
                <a:t>イベント開催時には、下記の項目（イベント開催時の必要な感染防止策）を満たすことが必要です。</a:t>
              </a:r>
              <a:endParaRPr kumimoji="1" lang="en-US" altLang="ja-JP" sz="1600" b="1" dirty="0">
                <a:latin typeface="メイリオ" panose="020B0604030504040204" pitchFamily="50" charset="-128"/>
                <a:ea typeface="メイリオ" panose="020B0604030504040204" pitchFamily="50" charset="-128"/>
              </a:endParaRPr>
            </a:p>
            <a:p>
              <a:pPr marL="180967" indent="-180967">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dirty="0">
                  <a:latin typeface="メイリオ" panose="020B0604030504040204" pitchFamily="50" charset="-128"/>
                  <a:ea typeface="メイリオ" panose="020B0604030504040204" pitchFamily="50" charset="-128"/>
                </a:rPr>
                <a:t>人かつ収容率</a:t>
              </a:r>
              <a:r>
                <a:rPr kumimoji="1" lang="en-US" altLang="ja-JP" sz="1200" b="1" dirty="0">
                  <a:latin typeface="メイリオ" panose="020B0604030504040204" pitchFamily="50" charset="-128"/>
                  <a:ea typeface="メイリオ" panose="020B0604030504040204" pitchFamily="50" charset="-128"/>
                </a:rPr>
                <a:t>50%</a:t>
              </a:r>
              <a:r>
                <a:rPr kumimoji="1" lang="ja-JP" altLang="en-US" sz="1200" b="1"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9"/>
            <a:ext cx="7565642" cy="523092"/>
            <a:chOff x="-206197" y="51078"/>
            <a:chExt cx="7565642" cy="523092"/>
          </a:xfrm>
        </p:grpSpPr>
        <p:sp>
          <p:nvSpPr>
            <p:cNvPr id="104" name="テキスト ボックス 103"/>
            <p:cNvSpPr txBox="1"/>
            <p:nvPr/>
          </p:nvSpPr>
          <p:spPr>
            <a:xfrm>
              <a:off x="-206197" y="51078"/>
              <a:ext cx="7565642" cy="523092"/>
            </a:xfrm>
            <a:prstGeom prst="rect">
              <a:avLst/>
            </a:prstGeom>
            <a:noFill/>
            <a:ln>
              <a:noFill/>
            </a:ln>
          </p:spPr>
          <p:txBody>
            <a:bodyPr wrap="square" rtlCol="0">
              <a:spAutoFit/>
            </a:bodyPr>
            <a:lstStyle/>
            <a:p>
              <a:pPr algn="ctr" defTabSz="457181">
                <a:defRPr/>
              </a:pPr>
              <a:r>
                <a:rPr kumimoji="1" lang="ja-JP" altLang="en-US" sz="2799" b="1" dirty="0">
                  <a:latin typeface="メイリオ" panose="020B0604030504040204" pitchFamily="50" charset="-128"/>
                  <a:ea typeface="メイリオ" panose="020B0604030504040204" pitchFamily="50" charset="-128"/>
                </a:rPr>
                <a:t>感染防止策チェックリスト</a:t>
              </a:r>
              <a:endParaRPr kumimoji="1" lang="en-US" altLang="ja-JP" sz="2401"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1" y="2484549"/>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48" name="テキスト ボックス 47"/>
            <p:cNvSpPr txBox="1"/>
            <p:nvPr/>
          </p:nvSpPr>
          <p:spPr>
            <a:xfrm>
              <a:off x="2290703" y="2386263"/>
              <a:ext cx="4281535" cy="1938992"/>
            </a:xfrm>
            <a:prstGeom prst="rect">
              <a:avLst/>
            </a:prstGeom>
            <a:noFill/>
            <a:ln>
              <a:noFill/>
            </a:ln>
          </p:spPr>
          <p:txBody>
            <a:bodyPr wrap="square" rtlCol="0" anchor="b">
              <a:spAutoFit/>
            </a:bodyPr>
            <a:lstStyle/>
            <a:p>
              <a:pPr>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19" indent="-452419">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7"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55" name="テキスト ボックス 54"/>
            <p:cNvSpPr txBox="1"/>
            <p:nvPr/>
          </p:nvSpPr>
          <p:spPr>
            <a:xfrm>
              <a:off x="2303910" y="3426122"/>
              <a:ext cx="4281535" cy="502702"/>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5" cy="707886"/>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grpSp>
      <p:grpSp>
        <p:nvGrpSpPr>
          <p:cNvPr id="61" name="グループ化 60"/>
          <p:cNvGrpSpPr/>
          <p:nvPr/>
        </p:nvGrpSpPr>
        <p:grpSpPr>
          <a:xfrm>
            <a:off x="290461" y="6827967"/>
            <a:ext cx="6387284" cy="888279"/>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68" name="テキスト ボックス 67"/>
            <p:cNvSpPr txBox="1"/>
            <p:nvPr/>
          </p:nvSpPr>
          <p:spPr>
            <a:xfrm>
              <a:off x="2310768" y="2770636"/>
              <a:ext cx="4281535" cy="707885"/>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7" y="7791257"/>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74" name="テキスト ボックス 73"/>
            <p:cNvSpPr txBox="1"/>
            <p:nvPr/>
          </p:nvSpPr>
          <p:spPr>
            <a:xfrm>
              <a:off x="2357890" y="2491293"/>
              <a:ext cx="4281535" cy="502702"/>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81" name="テキスト ボックス 80"/>
            <p:cNvSpPr txBox="1"/>
            <p:nvPr/>
          </p:nvSpPr>
          <p:spPr>
            <a:xfrm>
              <a:off x="2340280" y="3034148"/>
              <a:ext cx="4281535" cy="502702"/>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1" y="3540840"/>
              <a:ext cx="4281535" cy="707886"/>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9" y="9584919"/>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5" y="4426245"/>
            <a:ext cx="4301600" cy="707886"/>
          </a:xfrm>
          <a:prstGeom prst="rect">
            <a:avLst/>
          </a:prstGeom>
          <a:noFill/>
          <a:ln>
            <a:noFill/>
          </a:ln>
        </p:spPr>
        <p:txBody>
          <a:bodyPr wrap="square" rtlCol="0" anchor="b">
            <a:spAutoFit/>
          </a:bodyPr>
          <a:lstStyle/>
          <a:p>
            <a:pPr>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9" y="4426244"/>
            <a:ext cx="410638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5" name="テキスト ボックス 44"/>
          <p:cNvSpPr txBox="1"/>
          <p:nvPr/>
        </p:nvSpPr>
        <p:spPr>
          <a:xfrm>
            <a:off x="2747929" y="509934"/>
            <a:ext cx="4266925"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 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a:t>
            </a:r>
            <a:r>
              <a:rPr kumimoji="1" lang="en-US" altLang="ja-JP" sz="1600" b="1" dirty="0">
                <a:latin typeface="メイリオ" panose="020B0604030504040204" pitchFamily="50" charset="-128"/>
                <a:ea typeface="メイリオ" panose="020B0604030504040204" pitchFamily="50" charset="-128"/>
              </a:rPr>
              <a:t>25</a:t>
            </a:r>
            <a:r>
              <a:rPr kumimoji="1" lang="ja-JP" altLang="en-US" sz="1600" b="1" dirty="0">
                <a:latin typeface="メイリオ" panose="020B0604030504040204" pitchFamily="50" charset="-128"/>
                <a:ea typeface="メイリオ" panose="020B0604030504040204" pitchFamily="50" charset="-128"/>
              </a:rPr>
              <a:t>日公開 香川県</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837278" y="3520876"/>
            <a:ext cx="415498" cy="369332"/>
          </a:xfrm>
          <a:prstGeom prst="rect">
            <a:avLst/>
          </a:prstGeom>
          <a:noFill/>
        </p:spPr>
        <p:txBody>
          <a:bodyPr wrap="none" rtlCol="0">
            <a:spAutoFit/>
          </a:bodyPr>
          <a:lstStyle/>
          <a:p>
            <a:r>
              <a:rPr kumimoji="1" lang="ja-JP" altLang="en-US" dirty="0"/>
              <a:t>✔</a:t>
            </a:r>
          </a:p>
        </p:txBody>
      </p:sp>
      <p:sp>
        <p:nvSpPr>
          <p:cNvPr id="46" name="テキスト ボックス 45"/>
          <p:cNvSpPr txBox="1"/>
          <p:nvPr/>
        </p:nvSpPr>
        <p:spPr>
          <a:xfrm>
            <a:off x="1837278" y="5377794"/>
            <a:ext cx="415498" cy="369332"/>
          </a:xfrm>
          <a:prstGeom prst="rect">
            <a:avLst/>
          </a:prstGeom>
          <a:noFill/>
        </p:spPr>
        <p:txBody>
          <a:bodyPr wrap="none" rtlCol="0">
            <a:spAutoFit/>
          </a:bodyPr>
          <a:lstStyle/>
          <a:p>
            <a:r>
              <a:rPr kumimoji="1" lang="ja-JP" altLang="en-US" dirty="0"/>
              <a:t>✔</a:t>
            </a:r>
          </a:p>
        </p:txBody>
      </p:sp>
      <p:sp>
        <p:nvSpPr>
          <p:cNvPr id="49" name="テキスト ボックス 48"/>
          <p:cNvSpPr txBox="1"/>
          <p:nvPr/>
        </p:nvSpPr>
        <p:spPr>
          <a:xfrm>
            <a:off x="1837278" y="6178640"/>
            <a:ext cx="415498" cy="369332"/>
          </a:xfrm>
          <a:prstGeom prst="rect">
            <a:avLst/>
          </a:prstGeom>
          <a:noFill/>
        </p:spPr>
        <p:txBody>
          <a:bodyPr wrap="none" rtlCol="0">
            <a:spAutoFit/>
          </a:bodyPr>
          <a:lstStyle/>
          <a:p>
            <a:r>
              <a:rPr kumimoji="1" lang="ja-JP" altLang="en-US" dirty="0"/>
              <a:t>✔</a:t>
            </a:r>
          </a:p>
        </p:txBody>
      </p:sp>
      <p:sp>
        <p:nvSpPr>
          <p:cNvPr id="50" name="テキスト ボックス 49"/>
          <p:cNvSpPr txBox="1"/>
          <p:nvPr/>
        </p:nvSpPr>
        <p:spPr>
          <a:xfrm>
            <a:off x="1843719" y="7092301"/>
            <a:ext cx="415498" cy="369332"/>
          </a:xfrm>
          <a:prstGeom prst="rect">
            <a:avLst/>
          </a:prstGeom>
          <a:noFill/>
        </p:spPr>
        <p:txBody>
          <a:bodyPr wrap="none" rtlCol="0">
            <a:spAutoFit/>
          </a:bodyPr>
          <a:lstStyle/>
          <a:p>
            <a:r>
              <a:rPr kumimoji="1" lang="ja-JP" altLang="en-US" dirty="0"/>
              <a:t>✔</a:t>
            </a:r>
          </a:p>
        </p:txBody>
      </p:sp>
      <p:sp>
        <p:nvSpPr>
          <p:cNvPr id="58" name="テキスト ボックス 57"/>
          <p:cNvSpPr txBox="1"/>
          <p:nvPr/>
        </p:nvSpPr>
        <p:spPr>
          <a:xfrm>
            <a:off x="1843719" y="7960599"/>
            <a:ext cx="415498" cy="369332"/>
          </a:xfrm>
          <a:prstGeom prst="rect">
            <a:avLst/>
          </a:prstGeom>
          <a:noFill/>
        </p:spPr>
        <p:txBody>
          <a:bodyPr wrap="none" rtlCol="0">
            <a:spAutoFit/>
          </a:bodyPr>
          <a:lstStyle/>
          <a:p>
            <a:r>
              <a:rPr kumimoji="1" lang="ja-JP" altLang="en-US" dirty="0"/>
              <a:t>✔</a:t>
            </a:r>
          </a:p>
        </p:txBody>
      </p:sp>
      <p:sp>
        <p:nvSpPr>
          <p:cNvPr id="59" name="テキスト ボックス 58"/>
          <p:cNvSpPr txBox="1"/>
          <p:nvPr/>
        </p:nvSpPr>
        <p:spPr>
          <a:xfrm>
            <a:off x="1848921" y="8483769"/>
            <a:ext cx="415498" cy="369332"/>
          </a:xfrm>
          <a:prstGeom prst="rect">
            <a:avLst/>
          </a:prstGeom>
          <a:noFill/>
        </p:spPr>
        <p:txBody>
          <a:bodyPr wrap="none" rtlCol="0">
            <a:spAutoFit/>
          </a:bodyPr>
          <a:lstStyle/>
          <a:p>
            <a:r>
              <a:rPr kumimoji="1" lang="ja-JP" altLang="en-US" dirty="0"/>
              <a:t>✔</a:t>
            </a:r>
          </a:p>
        </p:txBody>
      </p:sp>
      <p:sp>
        <p:nvSpPr>
          <p:cNvPr id="60" name="テキスト ボックス 59"/>
          <p:cNvSpPr txBox="1"/>
          <p:nvPr/>
        </p:nvSpPr>
        <p:spPr>
          <a:xfrm>
            <a:off x="1837278" y="9090913"/>
            <a:ext cx="415498" cy="369332"/>
          </a:xfrm>
          <a:prstGeom prst="rect">
            <a:avLst/>
          </a:prstGeom>
          <a:noFill/>
        </p:spPr>
        <p:txBody>
          <a:bodyPr wrap="none" rtlCol="0">
            <a:spAutoFit/>
          </a:bodyPr>
          <a:lstStyle/>
          <a:p>
            <a:r>
              <a:rPr kumimoji="1" lang="ja-JP" altLang="en-US" dirty="0"/>
              <a:t>✔</a:t>
            </a: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3" y="2354811"/>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grpSp>
        <p:nvGrpSpPr>
          <p:cNvPr id="36" name="グループ化 35"/>
          <p:cNvGrpSpPr/>
          <p:nvPr/>
        </p:nvGrpSpPr>
        <p:grpSpPr>
          <a:xfrm>
            <a:off x="127040" y="809093"/>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sp>
          <p:nvSpPr>
            <p:cNvPr id="18" name="テキスト ボックス 17"/>
            <p:cNvSpPr txBox="1"/>
            <p:nvPr/>
          </p:nvSpPr>
          <p:spPr>
            <a:xfrm>
              <a:off x="233415"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defTabSz="457181">
                <a:defRPr/>
              </a:pPr>
              <a:endParaRPr kumimoji="1" lang="en-US" altLang="ja-JP" sz="300" b="1" dirty="0">
                <a:solidFill>
                  <a:schemeClr val="bg1"/>
                </a:solidFill>
                <a:latin typeface="メイリオ" panose="020B0604030504040204" pitchFamily="50" charset="-128"/>
                <a:ea typeface="メイリオ" panose="020B0604030504040204" pitchFamily="50" charset="-128"/>
              </a:endParaRPr>
            </a:p>
            <a:p>
              <a:pPr defTabSz="457181">
                <a:defRPr/>
              </a:pPr>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defTabSz="457181">
                <a:defRPr/>
              </a:pPr>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defTabSz="457181">
                <a:defRPr/>
              </a:pPr>
              <a:r>
                <a:rPr kumimoji="1" lang="ja-JP" altLang="en-US" sz="1600" b="1" dirty="0">
                  <a:latin typeface="メイリオ" panose="020B0604030504040204" pitchFamily="50" charset="-128"/>
                  <a:ea typeface="メイリオ" panose="020B0604030504040204" pitchFamily="50" charset="-128"/>
                </a:rPr>
                <a:t>イベント開催時には、下記の項目（イベント開催時の必要な感染防止策）を満たすことが必要です。</a:t>
              </a:r>
              <a:endParaRPr kumimoji="1" lang="en-US" altLang="ja-JP" sz="1600" b="1" dirty="0">
                <a:latin typeface="メイリオ" panose="020B0604030504040204" pitchFamily="50" charset="-128"/>
                <a:ea typeface="メイリオ" panose="020B0604030504040204" pitchFamily="50" charset="-128"/>
              </a:endParaRPr>
            </a:p>
            <a:p>
              <a:pPr marL="180967" indent="-180967">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dirty="0">
                  <a:latin typeface="メイリオ" panose="020B0604030504040204" pitchFamily="50" charset="-128"/>
                  <a:ea typeface="メイリオ" panose="020B0604030504040204" pitchFamily="50" charset="-128"/>
                </a:rPr>
                <a:t>人かつ収容率</a:t>
              </a:r>
              <a:r>
                <a:rPr kumimoji="1" lang="en-US" altLang="ja-JP" sz="1200" b="1" dirty="0">
                  <a:latin typeface="メイリオ" panose="020B0604030504040204" pitchFamily="50" charset="-128"/>
                  <a:ea typeface="メイリオ" panose="020B0604030504040204" pitchFamily="50" charset="-128"/>
                </a:rPr>
                <a:t>50%</a:t>
              </a:r>
              <a:r>
                <a:rPr kumimoji="1" lang="ja-JP" altLang="en-US" sz="1200" b="1"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9"/>
            <a:ext cx="7565642" cy="523092"/>
            <a:chOff x="-206197" y="51078"/>
            <a:chExt cx="7565642" cy="523092"/>
          </a:xfrm>
        </p:grpSpPr>
        <p:sp>
          <p:nvSpPr>
            <p:cNvPr id="104" name="テキスト ボックス 103"/>
            <p:cNvSpPr txBox="1"/>
            <p:nvPr/>
          </p:nvSpPr>
          <p:spPr>
            <a:xfrm>
              <a:off x="-206197" y="51078"/>
              <a:ext cx="7565642" cy="523092"/>
            </a:xfrm>
            <a:prstGeom prst="rect">
              <a:avLst/>
            </a:prstGeom>
            <a:noFill/>
            <a:ln>
              <a:noFill/>
            </a:ln>
          </p:spPr>
          <p:txBody>
            <a:bodyPr wrap="square" rtlCol="0">
              <a:spAutoFit/>
            </a:bodyPr>
            <a:lstStyle/>
            <a:p>
              <a:pPr algn="ctr" defTabSz="457181">
                <a:defRPr/>
              </a:pPr>
              <a:r>
                <a:rPr kumimoji="1" lang="ja-JP" altLang="en-US" sz="2799" b="1" dirty="0">
                  <a:latin typeface="メイリオ" panose="020B0604030504040204" pitchFamily="50" charset="-128"/>
                  <a:ea typeface="メイリオ" panose="020B0604030504040204" pitchFamily="50" charset="-128"/>
                </a:rPr>
                <a:t>感染防止策チェックリスト</a:t>
              </a:r>
              <a:endParaRPr kumimoji="1" lang="en-US" altLang="ja-JP" sz="2401"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7" y="7329162"/>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74" name="テキスト ボックス 73"/>
            <p:cNvSpPr txBox="1"/>
            <p:nvPr/>
          </p:nvSpPr>
          <p:spPr>
            <a:xfrm>
              <a:off x="2361285" y="3826230"/>
              <a:ext cx="4281535" cy="502702"/>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81" name="テキスト ボックス 80"/>
            <p:cNvSpPr txBox="1"/>
            <p:nvPr/>
          </p:nvSpPr>
          <p:spPr>
            <a:xfrm>
              <a:off x="2340280" y="2432010"/>
              <a:ext cx="4281535" cy="502702"/>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1" y="3014944"/>
              <a:ext cx="4281535" cy="707886"/>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7" y="2626121"/>
            <a:ext cx="6387284" cy="2422083"/>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58" name="テキスト ボックス 57"/>
            <p:cNvSpPr txBox="1"/>
            <p:nvPr/>
          </p:nvSpPr>
          <p:spPr>
            <a:xfrm>
              <a:off x="2357890" y="2488149"/>
              <a:ext cx="4281535" cy="502702"/>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67" name="テキスト ボックス 66"/>
            <p:cNvSpPr txBox="1"/>
            <p:nvPr/>
          </p:nvSpPr>
          <p:spPr>
            <a:xfrm>
              <a:off x="2373642" y="3309779"/>
              <a:ext cx="4281535" cy="707886"/>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88926"/>
              <a:ext cx="4281535" cy="297517"/>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79" name="テキスト ボックス 78"/>
            <p:cNvSpPr txBox="1"/>
            <p:nvPr/>
          </p:nvSpPr>
          <p:spPr>
            <a:xfrm>
              <a:off x="2373642" y="3989063"/>
              <a:ext cx="4281535" cy="707886"/>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401"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lgn="ctr" defTabSz="457181">
                <a:defRPr/>
              </a:pPr>
              <a:endParaRPr kumimoji="1" lang="ja-JP" altLang="en-US" sz="1351">
                <a:solidFill>
                  <a:schemeClr val="tx1"/>
                </a:solidFill>
                <a:latin typeface="Calibri" panose="020F0502020204030204"/>
                <a:ea typeface="游ゴシック" panose="020B0400000000000000" pitchFamily="50" charset="-128"/>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79" tIns="34290" rIns="68579"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98" name="テキスト ボックス 97"/>
            <p:cNvSpPr txBox="1"/>
            <p:nvPr/>
          </p:nvSpPr>
          <p:spPr>
            <a:xfrm>
              <a:off x="2354019" y="2390095"/>
              <a:ext cx="4281536" cy="707886"/>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1">
                <a:defRPr/>
              </a:pPr>
              <a:endParaRPr kumimoji="1" lang="ja-JP" altLang="en-US">
                <a:solidFill>
                  <a:schemeClr val="tx1"/>
                </a:solidFill>
                <a:latin typeface="Calibri" panose="020F0502020204030204"/>
                <a:ea typeface="游ゴシック" panose="020B0400000000000000" pitchFamily="50" charset="-128"/>
              </a:endParaRPr>
            </a:p>
          </p:txBody>
        </p:sp>
        <p:sp>
          <p:nvSpPr>
            <p:cNvPr id="101" name="テキスト ボックス 100"/>
            <p:cNvSpPr txBox="1"/>
            <p:nvPr/>
          </p:nvSpPr>
          <p:spPr>
            <a:xfrm>
              <a:off x="2337732" y="3072308"/>
              <a:ext cx="4281536" cy="707886"/>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59326"/>
              <a:ext cx="4281536" cy="707886"/>
            </a:xfrm>
            <a:prstGeom prst="rect">
              <a:avLst/>
            </a:prstGeom>
            <a:noFill/>
            <a:ln>
              <a:noFill/>
            </a:ln>
          </p:spPr>
          <p:txBody>
            <a:bodyPr wrap="square" rtlCol="0" anchor="b">
              <a:spAutoFit/>
            </a:bodyPr>
            <a:lstStyle/>
            <a:p>
              <a:pPr>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8" y="9584919"/>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9"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2747929" y="509934"/>
            <a:ext cx="4266925"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 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a:t>
            </a:r>
            <a:r>
              <a:rPr kumimoji="1" lang="en-US" altLang="ja-JP" sz="1600" b="1" dirty="0">
                <a:latin typeface="メイリオ" panose="020B0604030504040204" pitchFamily="50" charset="-128"/>
                <a:ea typeface="メイリオ" panose="020B0604030504040204" pitchFamily="50" charset="-128"/>
              </a:rPr>
              <a:t>25</a:t>
            </a:r>
            <a:r>
              <a:rPr kumimoji="1" lang="ja-JP" altLang="en-US" sz="1600" b="1" dirty="0">
                <a:latin typeface="メイリオ" panose="020B0604030504040204" pitchFamily="50" charset="-128"/>
                <a:ea typeface="メイリオ" panose="020B0604030504040204" pitchFamily="50" charset="-128"/>
              </a:rPr>
              <a:t>日公開 香川県</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1847031" y="2804912"/>
            <a:ext cx="415498" cy="369332"/>
          </a:xfrm>
          <a:prstGeom prst="rect">
            <a:avLst/>
          </a:prstGeom>
          <a:noFill/>
        </p:spPr>
        <p:txBody>
          <a:bodyPr wrap="none" rtlCol="0">
            <a:spAutoFit/>
          </a:bodyPr>
          <a:lstStyle/>
          <a:p>
            <a:r>
              <a:rPr kumimoji="1" lang="ja-JP" altLang="en-US" dirty="0"/>
              <a:t>✔</a:t>
            </a:r>
          </a:p>
        </p:txBody>
      </p:sp>
      <p:sp>
        <p:nvSpPr>
          <p:cNvPr id="48" name="テキスト ボックス 47"/>
          <p:cNvSpPr txBox="1"/>
          <p:nvPr/>
        </p:nvSpPr>
        <p:spPr>
          <a:xfrm>
            <a:off x="1847729" y="3197462"/>
            <a:ext cx="415498" cy="369332"/>
          </a:xfrm>
          <a:prstGeom prst="rect">
            <a:avLst/>
          </a:prstGeom>
          <a:noFill/>
        </p:spPr>
        <p:txBody>
          <a:bodyPr wrap="none" rtlCol="0">
            <a:spAutoFit/>
          </a:bodyPr>
          <a:lstStyle/>
          <a:p>
            <a:r>
              <a:rPr kumimoji="1" lang="ja-JP" altLang="en-US" dirty="0"/>
              <a:t>✔</a:t>
            </a:r>
          </a:p>
        </p:txBody>
      </p:sp>
      <p:sp>
        <p:nvSpPr>
          <p:cNvPr id="51" name="テキスト ボックス 50"/>
          <p:cNvSpPr txBox="1"/>
          <p:nvPr/>
        </p:nvSpPr>
        <p:spPr>
          <a:xfrm>
            <a:off x="1846494" y="3731533"/>
            <a:ext cx="415498" cy="369332"/>
          </a:xfrm>
          <a:prstGeom prst="rect">
            <a:avLst/>
          </a:prstGeom>
          <a:noFill/>
        </p:spPr>
        <p:txBody>
          <a:bodyPr wrap="none" rtlCol="0">
            <a:spAutoFit/>
          </a:bodyPr>
          <a:lstStyle/>
          <a:p>
            <a:r>
              <a:rPr kumimoji="1" lang="ja-JP" altLang="en-US" dirty="0"/>
              <a:t>✔</a:t>
            </a:r>
          </a:p>
        </p:txBody>
      </p:sp>
      <p:sp>
        <p:nvSpPr>
          <p:cNvPr id="52" name="テキスト ボックス 51"/>
          <p:cNvSpPr txBox="1"/>
          <p:nvPr/>
        </p:nvSpPr>
        <p:spPr>
          <a:xfrm>
            <a:off x="1846494" y="4383565"/>
            <a:ext cx="415498" cy="369332"/>
          </a:xfrm>
          <a:prstGeom prst="rect">
            <a:avLst/>
          </a:prstGeom>
          <a:noFill/>
        </p:spPr>
        <p:txBody>
          <a:bodyPr wrap="none" rtlCol="0">
            <a:spAutoFit/>
          </a:bodyPr>
          <a:lstStyle/>
          <a:p>
            <a:r>
              <a:rPr kumimoji="1" lang="ja-JP" altLang="en-US" dirty="0"/>
              <a:t>✔</a:t>
            </a:r>
          </a:p>
        </p:txBody>
      </p:sp>
      <p:sp>
        <p:nvSpPr>
          <p:cNvPr id="53" name="テキスト ボックス 52"/>
          <p:cNvSpPr txBox="1"/>
          <p:nvPr/>
        </p:nvSpPr>
        <p:spPr>
          <a:xfrm>
            <a:off x="1820682" y="5329145"/>
            <a:ext cx="415498" cy="369332"/>
          </a:xfrm>
          <a:prstGeom prst="rect">
            <a:avLst/>
          </a:prstGeom>
          <a:noFill/>
        </p:spPr>
        <p:txBody>
          <a:bodyPr wrap="none" rtlCol="0">
            <a:spAutoFit/>
          </a:bodyPr>
          <a:lstStyle/>
          <a:p>
            <a:r>
              <a:rPr kumimoji="1" lang="ja-JP" altLang="en-US" dirty="0"/>
              <a:t>✔</a:t>
            </a:r>
          </a:p>
        </p:txBody>
      </p:sp>
      <p:sp>
        <p:nvSpPr>
          <p:cNvPr id="54" name="テキスト ボックス 53"/>
          <p:cNvSpPr txBox="1"/>
          <p:nvPr/>
        </p:nvSpPr>
        <p:spPr>
          <a:xfrm>
            <a:off x="1820337" y="5976887"/>
            <a:ext cx="415498" cy="369332"/>
          </a:xfrm>
          <a:prstGeom prst="rect">
            <a:avLst/>
          </a:prstGeom>
          <a:noFill/>
        </p:spPr>
        <p:txBody>
          <a:bodyPr wrap="none" rtlCol="0">
            <a:spAutoFit/>
          </a:bodyPr>
          <a:lstStyle/>
          <a:p>
            <a:r>
              <a:rPr kumimoji="1" lang="ja-JP" altLang="en-US" dirty="0"/>
              <a:t>✔</a:t>
            </a:r>
          </a:p>
        </p:txBody>
      </p:sp>
      <p:sp>
        <p:nvSpPr>
          <p:cNvPr id="55" name="テキスト ボックス 54"/>
          <p:cNvSpPr txBox="1"/>
          <p:nvPr/>
        </p:nvSpPr>
        <p:spPr>
          <a:xfrm>
            <a:off x="1820277" y="6632041"/>
            <a:ext cx="415498" cy="369332"/>
          </a:xfrm>
          <a:prstGeom prst="rect">
            <a:avLst/>
          </a:prstGeom>
          <a:noFill/>
        </p:spPr>
        <p:txBody>
          <a:bodyPr wrap="none" rtlCol="0">
            <a:spAutoFit/>
          </a:bodyPr>
          <a:lstStyle/>
          <a:p>
            <a:r>
              <a:rPr kumimoji="1" lang="ja-JP" altLang="en-US" dirty="0"/>
              <a:t>✔</a:t>
            </a:r>
          </a:p>
        </p:txBody>
      </p:sp>
      <p:sp>
        <p:nvSpPr>
          <p:cNvPr id="56" name="テキスト ボックス 55"/>
          <p:cNvSpPr txBox="1"/>
          <p:nvPr/>
        </p:nvSpPr>
        <p:spPr>
          <a:xfrm>
            <a:off x="1837505" y="7465247"/>
            <a:ext cx="415498" cy="369332"/>
          </a:xfrm>
          <a:prstGeom prst="rect">
            <a:avLst/>
          </a:prstGeom>
          <a:noFill/>
        </p:spPr>
        <p:txBody>
          <a:bodyPr wrap="none" rtlCol="0">
            <a:spAutoFit/>
          </a:bodyPr>
          <a:lstStyle/>
          <a:p>
            <a:r>
              <a:rPr kumimoji="1" lang="ja-JP" altLang="en-US" dirty="0"/>
              <a:t>✔</a:t>
            </a:r>
          </a:p>
        </p:txBody>
      </p:sp>
      <p:sp>
        <p:nvSpPr>
          <p:cNvPr id="57" name="テキスト ボックス 56"/>
          <p:cNvSpPr txBox="1"/>
          <p:nvPr/>
        </p:nvSpPr>
        <p:spPr>
          <a:xfrm>
            <a:off x="1846494" y="8080247"/>
            <a:ext cx="415498" cy="369332"/>
          </a:xfrm>
          <a:prstGeom prst="rect">
            <a:avLst/>
          </a:prstGeom>
          <a:noFill/>
        </p:spPr>
        <p:txBody>
          <a:bodyPr wrap="none" rtlCol="0">
            <a:spAutoFit/>
          </a:bodyPr>
          <a:lstStyle/>
          <a:p>
            <a:r>
              <a:rPr kumimoji="1" lang="ja-JP" altLang="en-US" dirty="0"/>
              <a:t>✔</a:t>
            </a:r>
          </a:p>
        </p:txBody>
      </p:sp>
      <p:sp>
        <p:nvSpPr>
          <p:cNvPr id="59" name="テキスト ボックス 58"/>
          <p:cNvSpPr txBox="1"/>
          <p:nvPr/>
        </p:nvSpPr>
        <p:spPr>
          <a:xfrm>
            <a:off x="1846494" y="8838121"/>
            <a:ext cx="415498" cy="369332"/>
          </a:xfrm>
          <a:prstGeom prst="rect">
            <a:avLst/>
          </a:prstGeom>
          <a:noFill/>
        </p:spPr>
        <p:txBody>
          <a:bodyPr wrap="none" rtlCol="0">
            <a:spAutoFit/>
          </a:bodyPr>
          <a:lstStyle/>
          <a:p>
            <a:r>
              <a:rPr kumimoji="1" lang="ja-JP" altLang="en-US" dirty="0"/>
              <a:t>✔</a:t>
            </a: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3932</TotalTime>
  <Words>1137</Words>
  <Application>Microsoft Office PowerPoint</Application>
  <PresentationFormat>A4 210 x 297 mm</PresentationFormat>
  <Paragraphs>121</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vdiadmin</cp:lastModifiedBy>
  <cp:revision>579</cp:revision>
  <cp:lastPrinted>2021-11-05T07:30:46Z</cp:lastPrinted>
  <dcterms:created xsi:type="dcterms:W3CDTF">2021-06-21T06:44:25Z</dcterms:created>
  <dcterms:modified xsi:type="dcterms:W3CDTF">2022-07-15T14:06:18Z</dcterms:modified>
</cp:coreProperties>
</file>